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97" userDrawn="1">
          <p15:clr>
            <a:srgbClr val="A4A3A4"/>
          </p15:clr>
        </p15:guide>
        <p15:guide id="2" pos="1144" userDrawn="1">
          <p15:clr>
            <a:srgbClr val="A4A3A4"/>
          </p15:clr>
        </p15:guide>
        <p15:guide id="3" orient="horz" pos="23687" userDrawn="1">
          <p15:clr>
            <a:srgbClr val="A4A3A4"/>
          </p15:clr>
        </p15:guide>
        <p15:guide id="4" pos="17927" userDrawn="1">
          <p15:clr>
            <a:srgbClr val="A4A3A4"/>
          </p15:clr>
        </p15:guide>
        <p15:guide id="5" orient="horz" pos="940" userDrawn="1">
          <p15:clr>
            <a:srgbClr val="A4A3A4"/>
          </p15:clr>
        </p15:guide>
        <p15:guide id="6" orient="horz" pos="39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69"/>
    <p:restoredTop sz="94689"/>
  </p:normalViewPr>
  <p:slideViewPr>
    <p:cSldViewPr snapToGrid="0">
      <p:cViewPr varScale="1">
        <p:scale>
          <a:sx n="10" d="100"/>
          <a:sy n="10" d="100"/>
        </p:scale>
        <p:origin x="2766" y="132"/>
      </p:cViewPr>
      <p:guideLst>
        <p:guide orient="horz" pos="5997"/>
        <p:guide pos="1144"/>
        <p:guide orient="horz" pos="23687"/>
        <p:guide pos="17927"/>
        <p:guide orient="horz" pos="940"/>
        <p:guide orient="horz" pos="39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27D6-1B73-164C-ADF5-254F267657BB}" type="datetimeFigureOut">
              <a:rPr lang="en-SI" smtClean="0"/>
              <a:t>12/08/2022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B88D7-2048-F744-B07C-73AE0FE70B4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900353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27D6-1B73-164C-ADF5-254F267657BB}" type="datetimeFigureOut">
              <a:rPr lang="en-SI" smtClean="0"/>
              <a:t>12/08/2022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B88D7-2048-F744-B07C-73AE0FE70B4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919537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27D6-1B73-164C-ADF5-254F267657BB}" type="datetimeFigureOut">
              <a:rPr lang="en-SI" smtClean="0"/>
              <a:t>12/08/2022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B88D7-2048-F744-B07C-73AE0FE70B4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888198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27D6-1B73-164C-ADF5-254F267657BB}" type="datetimeFigureOut">
              <a:rPr lang="en-SI" smtClean="0"/>
              <a:t>12/08/2022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B88D7-2048-F744-B07C-73AE0FE70B4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61655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27D6-1B73-164C-ADF5-254F267657BB}" type="datetimeFigureOut">
              <a:rPr lang="en-SI" smtClean="0"/>
              <a:t>12/08/2022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B88D7-2048-F744-B07C-73AE0FE70B4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040738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27D6-1B73-164C-ADF5-254F267657BB}" type="datetimeFigureOut">
              <a:rPr lang="en-SI" smtClean="0"/>
              <a:t>12/08/2022</a:t>
            </a:fld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B88D7-2048-F744-B07C-73AE0FE70B4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170815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27D6-1B73-164C-ADF5-254F267657BB}" type="datetimeFigureOut">
              <a:rPr lang="en-SI" smtClean="0"/>
              <a:t>12/08/2022</a:t>
            </a:fld>
            <a:endParaRPr lang="en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B88D7-2048-F744-B07C-73AE0FE70B4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34807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27D6-1B73-164C-ADF5-254F267657BB}" type="datetimeFigureOut">
              <a:rPr lang="en-SI" smtClean="0"/>
              <a:t>12/08/2022</a:t>
            </a:fld>
            <a:endParaRPr lang="en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B88D7-2048-F744-B07C-73AE0FE70B4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78800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27D6-1B73-164C-ADF5-254F267657BB}" type="datetimeFigureOut">
              <a:rPr lang="en-SI" smtClean="0"/>
              <a:t>12/08/2022</a:t>
            </a:fld>
            <a:endParaRPr lang="en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B88D7-2048-F744-B07C-73AE0FE70B4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320439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27D6-1B73-164C-ADF5-254F267657BB}" type="datetimeFigureOut">
              <a:rPr lang="en-SI" smtClean="0"/>
              <a:t>12/08/2022</a:t>
            </a:fld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B88D7-2048-F744-B07C-73AE0FE70B4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30221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27D6-1B73-164C-ADF5-254F267657BB}" type="datetimeFigureOut">
              <a:rPr lang="en-SI" smtClean="0"/>
              <a:t>12/08/2022</a:t>
            </a:fld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B88D7-2048-F744-B07C-73AE0FE70B4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03577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227D6-1B73-164C-ADF5-254F267657BB}" type="datetimeFigureOut">
              <a:rPr lang="en-SI" smtClean="0"/>
              <a:t>12/08/2022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B88D7-2048-F744-B07C-73AE0FE70B4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1146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7B3273-332A-96A6-D020-67232B15B340}"/>
              </a:ext>
            </a:extLst>
          </p:cNvPr>
          <p:cNvSpPr txBox="1"/>
          <p:nvPr/>
        </p:nvSpPr>
        <p:spPr>
          <a:xfrm>
            <a:off x="1870364" y="1371599"/>
            <a:ext cx="16957963" cy="46135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0"/>
              </a:lnSpc>
            </a:pPr>
            <a:r>
              <a:rPr lang="en-SI" sz="12000" b="1" dirty="0">
                <a:solidFill>
                  <a:schemeClr val="bg1"/>
                </a:solidFill>
              </a:rPr>
              <a:t>Vpiši naslov</a:t>
            </a:r>
            <a:endParaRPr lang="en-GB" sz="12000" dirty="0">
              <a:solidFill>
                <a:srgbClr val="FFFFFF"/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E9AC62-BDF0-3CD5-E6E3-20C3BE6F7D48}"/>
              </a:ext>
            </a:extLst>
          </p:cNvPr>
          <p:cNvSpPr txBox="1"/>
          <p:nvPr/>
        </p:nvSpPr>
        <p:spPr>
          <a:xfrm>
            <a:off x="1870365" y="7232071"/>
            <a:ext cx="13267242" cy="9975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000"/>
              </a:lnSpc>
            </a:pPr>
            <a:r>
              <a:rPr lang="sl-SI" sz="3600" b="1" dirty="0">
                <a:solidFill>
                  <a:schemeClr val="bg1"/>
                </a:solidFill>
              </a:rPr>
              <a:t>Vpiši avtorja</a:t>
            </a:r>
            <a:endParaRPr lang="en-GB" sz="3600" dirty="0">
              <a:solidFill>
                <a:srgbClr val="FFFFFF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88E732-1C7D-9336-7A12-9D170B240F42}"/>
              </a:ext>
            </a:extLst>
          </p:cNvPr>
          <p:cNvSpPr txBox="1"/>
          <p:nvPr/>
        </p:nvSpPr>
        <p:spPr>
          <a:xfrm>
            <a:off x="15170728" y="7232071"/>
            <a:ext cx="13267242" cy="9975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4000"/>
              </a:lnSpc>
            </a:pPr>
            <a:r>
              <a:rPr lang="sl-SI" sz="3600" b="1" dirty="0">
                <a:solidFill>
                  <a:schemeClr val="bg1"/>
                </a:solidFill>
              </a:rPr>
              <a:t>Vpiši kraj in datum</a:t>
            </a:r>
            <a:endParaRPr lang="en-GB" sz="3600" dirty="0">
              <a:solidFill>
                <a:srgbClr val="FFFFFF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6E876C-E13B-55A4-1AAD-DBA39B607B4D}"/>
              </a:ext>
            </a:extLst>
          </p:cNvPr>
          <p:cNvSpPr txBox="1"/>
          <p:nvPr/>
        </p:nvSpPr>
        <p:spPr>
          <a:xfrm>
            <a:off x="1870365" y="9518071"/>
            <a:ext cx="26567606" cy="16625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SI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Tukaj je prostor za vsebino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4330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13</Words>
  <Application>Microsoft Office PowerPoint</Application>
  <PresentationFormat>Po meri</PresentationFormat>
  <Paragraphs>4</Paragraphs>
  <Slides>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Drejc</dc:creator>
  <cp:lastModifiedBy>Sara Jeseničnik</cp:lastModifiedBy>
  <cp:revision>12</cp:revision>
  <dcterms:created xsi:type="dcterms:W3CDTF">2022-12-08T00:15:44Z</dcterms:created>
  <dcterms:modified xsi:type="dcterms:W3CDTF">2022-12-08T15:24:10Z</dcterms:modified>
</cp:coreProperties>
</file>