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92" r:id="rId5"/>
    <p:sldMasterId id="2147483710" r:id="rId6"/>
  </p:sldMasterIdLst>
  <p:notesMasterIdLst>
    <p:notesMasterId r:id="rId11"/>
  </p:notesMasterIdLst>
  <p:handoutMasterIdLst>
    <p:handoutMasterId r:id="rId12"/>
  </p:handoutMasterIdLst>
  <p:sldIdLst>
    <p:sldId id="4378" r:id="rId7"/>
    <p:sldId id="4382" r:id="rId8"/>
    <p:sldId id="4388" r:id="rId9"/>
    <p:sldId id="4381" r:id="rId10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7D3"/>
    <a:srgbClr val="AAEFA7"/>
    <a:srgbClr val="80E684"/>
    <a:srgbClr val="239D1D"/>
    <a:srgbClr val="186913"/>
    <a:srgbClr val="499C49"/>
    <a:srgbClr val="D9EDD9"/>
    <a:srgbClr val="B2DBB2"/>
    <a:srgbClr val="8CC98C"/>
    <a:srgbClr val="377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7" autoAdjust="0"/>
    <p:restoredTop sz="96327"/>
  </p:normalViewPr>
  <p:slideViewPr>
    <p:cSldViewPr>
      <p:cViewPr varScale="1">
        <p:scale>
          <a:sx n="114" d="100"/>
          <a:sy n="114" d="100"/>
        </p:scale>
        <p:origin x="3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4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Turičnik" userId="f6da3974-8d0f-432d-b061-a1bd15eb262a" providerId="ADAL" clId="{EF441352-A8A3-40ED-A731-8297D8D4C1A8}"/>
    <pc:docChg chg="delSld modSld">
      <pc:chgData name="Maja Turičnik" userId="f6da3974-8d0f-432d-b061-a1bd15eb262a" providerId="ADAL" clId="{EF441352-A8A3-40ED-A731-8297D8D4C1A8}" dt="2020-10-20T07:15:00.491" v="11" actId="20577"/>
      <pc:docMkLst>
        <pc:docMk/>
      </pc:docMkLst>
      <pc:sldChg chg="modSp mod">
        <pc:chgData name="Maja Turičnik" userId="f6da3974-8d0f-432d-b061-a1bd15eb262a" providerId="ADAL" clId="{EF441352-A8A3-40ED-A731-8297D8D4C1A8}" dt="2020-10-20T07:15:00.491" v="11" actId="20577"/>
        <pc:sldMkLst>
          <pc:docMk/>
          <pc:sldMk cId="144967478" sldId="4381"/>
        </pc:sldMkLst>
        <pc:spChg chg="mod">
          <ac:chgData name="Maja Turičnik" userId="f6da3974-8d0f-432d-b061-a1bd15eb262a" providerId="ADAL" clId="{EF441352-A8A3-40ED-A731-8297D8D4C1A8}" dt="2020-10-20T07:15:00.491" v="11" actId="20577"/>
          <ac:spMkLst>
            <pc:docMk/>
            <pc:sldMk cId="144967478" sldId="4381"/>
            <ac:spMk id="2" creationId="{3CC63A72-8AF3-4678-B860-90FCB0CBD470}"/>
          </ac:spMkLst>
        </pc:spChg>
      </pc:sldChg>
      <pc:sldChg chg="modSp mod">
        <pc:chgData name="Maja Turičnik" userId="f6da3974-8d0f-432d-b061-a1bd15eb262a" providerId="ADAL" clId="{EF441352-A8A3-40ED-A731-8297D8D4C1A8}" dt="2020-10-20T07:14:42.377" v="1" actId="20577"/>
        <pc:sldMkLst>
          <pc:docMk/>
          <pc:sldMk cId="1753655122" sldId="4382"/>
        </pc:sldMkLst>
        <pc:spChg chg="mod">
          <ac:chgData name="Maja Turičnik" userId="f6da3974-8d0f-432d-b061-a1bd15eb262a" providerId="ADAL" clId="{EF441352-A8A3-40ED-A731-8297D8D4C1A8}" dt="2020-10-20T07:14:42.377" v="1" actId="20577"/>
          <ac:spMkLst>
            <pc:docMk/>
            <pc:sldMk cId="1753655122" sldId="4382"/>
            <ac:spMk id="2" creationId="{0F2294A7-491F-4513-A57A-D1CA3135E5B7}"/>
          </ac:spMkLst>
        </pc:spChg>
        <pc:spChg chg="mod">
          <ac:chgData name="Maja Turičnik" userId="f6da3974-8d0f-432d-b061-a1bd15eb262a" providerId="ADAL" clId="{EF441352-A8A3-40ED-A731-8297D8D4C1A8}" dt="2020-10-20T07:14:40.726" v="0" actId="20577"/>
          <ac:spMkLst>
            <pc:docMk/>
            <pc:sldMk cId="1753655122" sldId="4382"/>
            <ac:spMk id="3" creationId="{EDFCDF74-E479-4747-BA0C-4A902945B46A}"/>
          </ac:spMkLst>
        </pc:spChg>
      </pc:sldChg>
      <pc:sldChg chg="modSp mod">
        <pc:chgData name="Maja Turičnik" userId="f6da3974-8d0f-432d-b061-a1bd15eb262a" providerId="ADAL" clId="{EF441352-A8A3-40ED-A731-8297D8D4C1A8}" dt="2020-10-20T07:14:50.891" v="3" actId="20577"/>
        <pc:sldMkLst>
          <pc:docMk/>
          <pc:sldMk cId="4081881104" sldId="4388"/>
        </pc:sldMkLst>
        <pc:spChg chg="mod">
          <ac:chgData name="Maja Turičnik" userId="f6da3974-8d0f-432d-b061-a1bd15eb262a" providerId="ADAL" clId="{EF441352-A8A3-40ED-A731-8297D8D4C1A8}" dt="2020-10-20T07:14:50.891" v="3" actId="20577"/>
          <ac:spMkLst>
            <pc:docMk/>
            <pc:sldMk cId="4081881104" sldId="4388"/>
            <ac:spMk id="2" creationId="{11EC9C68-9453-4658-925D-57B482DFCBA9}"/>
          </ac:spMkLst>
        </pc:spChg>
        <pc:spChg chg="mod">
          <ac:chgData name="Maja Turičnik" userId="f6da3974-8d0f-432d-b061-a1bd15eb262a" providerId="ADAL" clId="{EF441352-A8A3-40ED-A731-8297D8D4C1A8}" dt="2020-10-20T07:14:49.017" v="2" actId="20577"/>
          <ac:spMkLst>
            <pc:docMk/>
            <pc:sldMk cId="4081881104" sldId="4388"/>
            <ac:spMk id="3" creationId="{EA6B4353-7B7A-4D7B-9986-88E583170580}"/>
          </ac:spMkLst>
        </pc:spChg>
      </pc:sldChg>
      <pc:sldChg chg="del">
        <pc:chgData name="Maja Turičnik" userId="f6da3974-8d0f-432d-b061-a1bd15eb262a" providerId="ADAL" clId="{EF441352-A8A3-40ED-A731-8297D8D4C1A8}" dt="2020-10-20T07:14:52.824" v="4" actId="47"/>
        <pc:sldMkLst>
          <pc:docMk/>
          <pc:sldMk cId="2799553971" sldId="4389"/>
        </pc:sldMkLst>
      </pc:sldChg>
      <pc:sldChg chg="del">
        <pc:chgData name="Maja Turičnik" userId="f6da3974-8d0f-432d-b061-a1bd15eb262a" providerId="ADAL" clId="{EF441352-A8A3-40ED-A731-8297D8D4C1A8}" dt="2020-10-20T07:14:53.767" v="5" actId="47"/>
        <pc:sldMkLst>
          <pc:docMk/>
          <pc:sldMk cId="1391175837" sldId="4390"/>
        </pc:sldMkLst>
      </pc:sldChg>
      <pc:sldChg chg="del">
        <pc:chgData name="Maja Turičnik" userId="f6da3974-8d0f-432d-b061-a1bd15eb262a" providerId="ADAL" clId="{EF441352-A8A3-40ED-A731-8297D8D4C1A8}" dt="2020-10-20T07:14:54.394" v="6" actId="47"/>
        <pc:sldMkLst>
          <pc:docMk/>
          <pc:sldMk cId="427829544" sldId="4391"/>
        </pc:sldMkLst>
      </pc:sldChg>
      <pc:sldChg chg="del">
        <pc:chgData name="Maja Turičnik" userId="f6da3974-8d0f-432d-b061-a1bd15eb262a" providerId="ADAL" clId="{EF441352-A8A3-40ED-A731-8297D8D4C1A8}" dt="2020-10-20T07:14:54.865" v="7" actId="47"/>
        <pc:sldMkLst>
          <pc:docMk/>
          <pc:sldMk cId="3512321189" sldId="4392"/>
        </pc:sldMkLst>
      </pc:sldChg>
      <pc:sldChg chg="del">
        <pc:chgData name="Maja Turičnik" userId="f6da3974-8d0f-432d-b061-a1bd15eb262a" providerId="ADAL" clId="{EF441352-A8A3-40ED-A731-8297D8D4C1A8}" dt="2020-10-20T07:14:55.355" v="8" actId="47"/>
        <pc:sldMkLst>
          <pc:docMk/>
          <pc:sldMk cId="4166631596" sldId="4393"/>
        </pc:sldMkLst>
      </pc:sldChg>
      <pc:sldChg chg="del">
        <pc:chgData name="Maja Turičnik" userId="f6da3974-8d0f-432d-b061-a1bd15eb262a" providerId="ADAL" clId="{EF441352-A8A3-40ED-A731-8297D8D4C1A8}" dt="2020-10-20T07:14:56.152" v="9" actId="47"/>
        <pc:sldMkLst>
          <pc:docMk/>
          <pc:sldMk cId="4033749988" sldId="4394"/>
        </pc:sldMkLst>
      </pc:sldChg>
      <pc:sldChg chg="del">
        <pc:chgData name="Maja Turičnik" userId="f6da3974-8d0f-432d-b061-a1bd15eb262a" providerId="ADAL" clId="{EF441352-A8A3-40ED-A731-8297D8D4C1A8}" dt="2020-10-20T07:14:56.921" v="10" actId="47"/>
        <pc:sldMkLst>
          <pc:docMk/>
          <pc:sldMk cId="1887891476" sldId="43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EECDB-59CD-F840-BEF9-EAF1F842B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DE1D1-854F-974E-84B5-FC0E84E15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6388-5D65-B745-9FC2-F630BEF5F43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650AE-5D6A-6245-906F-09EE23B1CF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0D8E-A2CF-BB41-A3EE-435F84851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A48A-00A9-FE44-BF8B-2EA31A8D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68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7C50-838F-FF4C-88B1-4214788FD07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4312E-F720-4244-B988-752E9A46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svg"/><Relationship Id="rId2" Type="http://schemas.openxmlformats.org/officeDocument/2006/relationships/image" Target="../media/image4.emf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ky&#10;&#10;Description automatically generated">
            <a:extLst>
              <a:ext uri="{FF2B5EF4-FFF2-40B4-BE49-F238E27FC236}">
                <a16:creationId xmlns:a16="http://schemas.microsoft.com/office/drawing/2014/main" id="{CCE90242-6784-470E-BF8F-72C0DAA50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742"/>
            <a:ext cx="12191980" cy="6857990"/>
          </a:xfrm>
          <a:prstGeom prst="rect">
            <a:avLst/>
          </a:prstGeom>
          <a:noFill/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E6F563-E73F-452C-A691-404701070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837" y="693068"/>
            <a:ext cx="2527300" cy="647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C3B2F8-DD27-4DC0-BEB8-61FA6CC97B26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99D1F2-5E59-4508-9347-DF78EB1339E1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78F3A5-FF4A-4B66-B8D9-B2B8F2D8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pic>
        <p:nvPicPr>
          <p:cNvPr id="10" name="Picture 9" descr="A picture containing indoor, table, car, sitting&#10;&#10;Description automatically generated">
            <a:extLst>
              <a:ext uri="{FF2B5EF4-FFF2-40B4-BE49-F238E27FC236}">
                <a16:creationId xmlns:a16="http://schemas.microsoft.com/office/drawing/2014/main" id="{59F8FBAC-755A-4CE2-BB5E-D65FEEE84F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grass, outdoor, building, person&#10;&#10;Description automatically generated">
            <a:extLst>
              <a:ext uri="{FF2B5EF4-FFF2-40B4-BE49-F238E27FC236}">
                <a16:creationId xmlns:a16="http://schemas.microsoft.com/office/drawing/2014/main" id="{5C38A14E-C1FF-4612-AE4B-2CCBFCDAD9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8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A724CDEA-A962-4A17-A0A1-E2BAF5CB76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2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A large building&#10;&#10;Description automatically generated">
            <a:extLst>
              <a:ext uri="{FF2B5EF4-FFF2-40B4-BE49-F238E27FC236}">
                <a16:creationId xmlns:a16="http://schemas.microsoft.com/office/drawing/2014/main" id="{6B6AAB92-1B35-4317-BA83-094C512F7D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9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13" descr="A picture containing indoor, appliance, table, sitting&#10;&#10;Description automatically generated">
            <a:extLst>
              <a:ext uri="{FF2B5EF4-FFF2-40B4-BE49-F238E27FC236}">
                <a16:creationId xmlns:a16="http://schemas.microsoft.com/office/drawing/2014/main" id="{09AE7FDC-0963-435E-A93A-6C2A2E07CE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 descr="A picture containing person, person, kitchen, preparing&#10;&#10;Description automatically generated">
            <a:extLst>
              <a:ext uri="{FF2B5EF4-FFF2-40B4-BE49-F238E27FC236}">
                <a16:creationId xmlns:a16="http://schemas.microsoft.com/office/drawing/2014/main" id="{EB91BA1B-86C9-4620-A717-9777E19616C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37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person, person, table, plate&#10;&#10;Description automatically generated">
            <a:extLst>
              <a:ext uri="{FF2B5EF4-FFF2-40B4-BE49-F238E27FC236}">
                <a16:creationId xmlns:a16="http://schemas.microsoft.com/office/drawing/2014/main" id="{36D4C796-5495-4288-9610-90F4CB5E95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Picture 16" descr="A picture containing appliance, indoor, table, sitting&#10;&#10;Description automatically generated">
            <a:extLst>
              <a:ext uri="{FF2B5EF4-FFF2-40B4-BE49-F238E27FC236}">
                <a16:creationId xmlns:a16="http://schemas.microsoft.com/office/drawing/2014/main" id="{B4D1D13C-C525-4CDB-9967-4460B9886C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8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AF8FD7D6-8D69-46E4-9355-66E0AE6B4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20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9" name="Picture 18" descr="A picture containing indoor, small, sitting, toy&#10;&#10;Description automatically generated">
            <a:extLst>
              <a:ext uri="{FF2B5EF4-FFF2-40B4-BE49-F238E27FC236}">
                <a16:creationId xmlns:a16="http://schemas.microsoft.com/office/drawing/2014/main" id="{83A9CF92-C847-48EA-A2E3-BDEFD38819E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04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5BD9DECA-A291-40A4-AB25-DE93553B3CC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0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1" name="Picture 20" descr="A person standing in a room&#10;&#10;Description automatically generated">
            <a:extLst>
              <a:ext uri="{FF2B5EF4-FFF2-40B4-BE49-F238E27FC236}">
                <a16:creationId xmlns:a16="http://schemas.microsoft.com/office/drawing/2014/main" id="{44F04606-E9BA-4281-BEA4-25BB0DCCABB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2" name="Picture 2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F634BF1-327F-4984-BE9F-E2FC3BC8C8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947448"/>
            <a:ext cx="2960917" cy="1480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52629FB-B906-41D3-82C9-1C26CD7BEC1E}"/>
              </a:ext>
            </a:extLst>
          </p:cNvPr>
          <p:cNvSpPr/>
          <p:nvPr userDrawn="1"/>
        </p:nvSpPr>
        <p:spPr>
          <a:xfrm>
            <a:off x="2144872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BCFB0E-381E-44CB-9A57-0203BB5CCCFF}"/>
              </a:ext>
            </a:extLst>
          </p:cNvPr>
          <p:cNvSpPr/>
          <p:nvPr userDrawn="1"/>
        </p:nvSpPr>
        <p:spPr>
          <a:xfrm>
            <a:off x="3640045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891223-3BEF-41A2-B98F-15ECEA623F14}"/>
              </a:ext>
            </a:extLst>
          </p:cNvPr>
          <p:cNvSpPr/>
          <p:nvPr userDrawn="1"/>
        </p:nvSpPr>
        <p:spPr>
          <a:xfrm>
            <a:off x="5162702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7F0B6-254D-43B3-871C-8178572F5B83}"/>
              </a:ext>
            </a:extLst>
          </p:cNvPr>
          <p:cNvSpPr/>
          <p:nvPr userDrawn="1"/>
        </p:nvSpPr>
        <p:spPr>
          <a:xfrm>
            <a:off x="6647523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0073F0-B63C-453C-93FB-3BAD5B06288D}"/>
              </a:ext>
            </a:extLst>
          </p:cNvPr>
          <p:cNvSpPr/>
          <p:nvPr userDrawn="1"/>
        </p:nvSpPr>
        <p:spPr>
          <a:xfrm>
            <a:off x="8118561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DD5186-6733-4755-A859-28F3D5FBCD87}"/>
              </a:ext>
            </a:extLst>
          </p:cNvPr>
          <p:cNvSpPr/>
          <p:nvPr userDrawn="1"/>
        </p:nvSpPr>
        <p:spPr>
          <a:xfrm>
            <a:off x="9642309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560F4-D6A5-4320-B3B8-AD705D1A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0" name="Ograda besedila 2">
            <a:extLst>
              <a:ext uri="{FF2B5EF4-FFF2-40B4-BE49-F238E27FC236}">
                <a16:creationId xmlns:a16="http://schemas.microsoft.com/office/drawing/2014/main" id="{0D0497AA-12BC-4BA4-83D2-79374F11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E16C6D-82D5-4587-B7BE-F067C99B5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46C391-135E-4000-870A-FE86F1A8A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D01F01-025B-415A-85B7-BD3F2FB0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56027F8-9E8C-43FB-8083-A6F340393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406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2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113455"/>
            <a:ext cx="5468417" cy="519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3454"/>
            <a:ext cx="5684440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19E7-CD23-4D0A-8AA0-DB6CB31A5260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B3982-D4BF-4992-AA2F-CA1918C038BB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9A6EBD-A74D-42DD-9152-A1DECF220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3FE36A6-0F64-44B1-83CC-F2996D60A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77150F7-8B11-4737-9E11-FBCCB3E9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1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5445B-B45F-4B4F-9A31-3349CCD5445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3F5015-CA25-45B5-83A0-F1DD450312C7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124743"/>
            <a:ext cx="11305255" cy="518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F70E721-D942-4B25-ADDC-E55FA1C15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52269D-1896-4E27-B542-F54036627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6F198-AE4A-4223-9040-5B90EB7E4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3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1782C4-30D0-408E-87C1-38ED6765C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064381"/>
            <a:ext cx="54461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04BD8B-9BC1-46AE-979E-40493723D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1888292"/>
            <a:ext cx="5446192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498C33-1F55-4BB0-99F3-F43629275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4381"/>
            <a:ext cx="56844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C5B8F63-DA77-48EE-BE0E-B4D5F11B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8292"/>
            <a:ext cx="5684440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771975-2F03-4A2D-9C6D-FEF2C0D2C8A3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31ED23-A0EE-44A0-AA83-4D7F2FCA9A9C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45EBDAB8-A5EB-42F6-900F-FB704F2C2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3F3AD14-D5DF-4416-93AD-E2A9B646C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DFF041-20D7-4F99-BB80-ED7321DD6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3B2177F-5559-45CF-936F-501574F94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sebinska4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DC24F341-5458-4E27-9F8F-FED66DE1C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2B598E9-7764-4E63-9AE4-32F36EDC8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D2A9567-0895-499A-AA74-1A9D34683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E6F0531-9C1C-4787-9D2B-48AB29E0D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4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4BB99-FDC6-4E16-B252-1477541DDEF0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1FAE22-B8B5-462B-B66A-899909CBE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8A74E-EA14-4C61-B8E9-C9A257020268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Ozare 19, SI-2380 Slovenj Gradec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T: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+386 2 620 47 60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M: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+386 70 892 270 </a:t>
            </a:r>
            <a:r>
              <a:rPr lang="en-GB" sz="160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E: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referat@ftpo.eu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W: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638CA-7CE6-4853-85F2-E101CC1CD9C4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71659CE-393A-4A12-949E-78CEE9222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F90C89-CCFA-4D30-88EF-87BC09127F5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7368" y="3284985"/>
            <a:ext cx="11343421" cy="268401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3200" i="0">
                <a:solidFill>
                  <a:srgbClr val="63666A"/>
                </a:solidFill>
              </a:defRPr>
            </a:lvl1pPr>
            <a:lvl2pPr algn="r">
              <a:buFontTx/>
              <a:buNone/>
              <a:defRPr/>
            </a:lvl2pPr>
            <a:lvl3pPr algn="r">
              <a:buFontTx/>
              <a:buNone/>
              <a:defRPr/>
            </a:lvl3pPr>
            <a:lvl4pPr algn="r">
              <a:buFontTx/>
              <a:buNone/>
              <a:defRPr/>
            </a:lvl4pPr>
            <a:lvl5pPr algn="r">
              <a:buFontTx/>
              <a:buNone/>
              <a:defRPr/>
            </a:lvl5pPr>
          </a:lstStyle>
          <a:p>
            <a:pPr lvl="0"/>
            <a:r>
              <a:rPr lang="en-US" dirty="0" err="1"/>
              <a:t>Zaključni</a:t>
            </a:r>
            <a:r>
              <a:rPr lang="en-US" dirty="0"/>
              <a:t> </a:t>
            </a:r>
            <a:r>
              <a:rPr lang="en-US" dirty="0" err="1"/>
              <a:t>nagovor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7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cna1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19A5E9E-B613-4E9A-92A5-944271C7C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00256" y="988358"/>
            <a:ext cx="3063600" cy="785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4105A1-8562-41DD-902A-767025C0FDBE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F4C8-9845-4D46-BEBB-5C4F720DB9E5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Ozare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19, SI-2380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Slovenj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Gradec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T: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+386 2 620 47 60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M: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+386 70 892 270 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E: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referat@ftpo.eu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W: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6AB53-D699-4087-9861-1CB1333F1123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8B67FC-7810-4417-A360-944A8A1F2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E4E3C16-D88D-465F-B585-38899B3D2C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7368" y="3284985"/>
            <a:ext cx="11343421" cy="268401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3200" i="0">
                <a:solidFill>
                  <a:schemeClr val="bg1">
                    <a:lumMod val="95000"/>
                  </a:schemeClr>
                </a:solidFill>
              </a:defRPr>
            </a:lvl1pPr>
            <a:lvl2pPr algn="r">
              <a:buFontTx/>
              <a:buNone/>
              <a:defRPr/>
            </a:lvl2pPr>
            <a:lvl3pPr algn="r">
              <a:buFontTx/>
              <a:buNone/>
              <a:defRPr/>
            </a:lvl3pPr>
            <a:lvl4pPr algn="r">
              <a:buFontTx/>
              <a:buNone/>
              <a:defRPr/>
            </a:lvl4pPr>
            <a:lvl5pPr algn="r">
              <a:buFontTx/>
              <a:buNone/>
              <a:defRPr/>
            </a:lvl5pPr>
          </a:lstStyle>
          <a:p>
            <a:pPr lvl="0"/>
            <a:r>
              <a:rPr lang="en-US" dirty="0" err="1"/>
              <a:t>Zaključni</a:t>
            </a:r>
            <a:r>
              <a:rPr lang="en-US" dirty="0"/>
              <a:t> </a:t>
            </a:r>
            <a:r>
              <a:rPr lang="en-US" dirty="0" err="1"/>
              <a:t>nagovor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F5E5C45-5B94-44C9-9026-7E79CFB7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77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0CA93-1085-458B-A15C-B5B603933517}"/>
              </a:ext>
            </a:extLst>
          </p:cNvPr>
          <p:cNvSpPr/>
          <p:nvPr userDrawn="1"/>
        </p:nvSpPr>
        <p:spPr>
          <a:xfrm>
            <a:off x="3071664" y="5229200"/>
            <a:ext cx="9120336" cy="1080120"/>
          </a:xfrm>
          <a:prstGeom prst="rect">
            <a:avLst/>
          </a:prstGeom>
          <a:solidFill>
            <a:srgbClr val="63666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C09E5-A149-4ED0-B2D0-9B1A829BD781}"/>
              </a:ext>
            </a:extLst>
          </p:cNvPr>
          <p:cNvGrpSpPr/>
          <p:nvPr userDrawn="1"/>
        </p:nvGrpSpPr>
        <p:grpSpPr>
          <a:xfrm>
            <a:off x="7464152" y="4653508"/>
            <a:ext cx="4727848" cy="575692"/>
            <a:chOff x="7464152" y="4653508"/>
            <a:chExt cx="4727848" cy="575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DAC40D-8D69-45E2-A675-F019368CC3F6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53340-AC47-4CAC-B465-E76C09D6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829749F-73F8-499C-A43C-463432AE89EB}"/>
              </a:ext>
            </a:extLst>
          </p:cNvPr>
          <p:cNvSpPr/>
          <p:nvPr userDrawn="1"/>
        </p:nvSpPr>
        <p:spPr>
          <a:xfrm>
            <a:off x="0" y="0"/>
            <a:ext cx="12201252" cy="1628800"/>
          </a:xfrm>
          <a:prstGeom prst="rect">
            <a:avLst/>
          </a:prstGeom>
          <a:gradFill>
            <a:gsLst>
              <a:gs pos="1000">
                <a:srgbClr val="63666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5FDB9AE-27B7-4664-BCDE-CF1727420F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49252" y="620688"/>
            <a:ext cx="3015703" cy="7728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66882DF-10D1-4144-A580-ACFE468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5" y="5445224"/>
            <a:ext cx="8373987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0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32E91-CA0C-4FCD-BF34-A17A40998BCC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B3E42-90D4-455E-BD2D-3513EA784354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AC3A2F-3E6B-4988-91E7-74D0141F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98CFF9-7E23-4BE4-8702-6B7A5A1B38D0}"/>
              </a:ext>
            </a:extLst>
          </p:cNvPr>
          <p:cNvGrpSpPr/>
          <p:nvPr userDrawn="1"/>
        </p:nvGrpSpPr>
        <p:grpSpPr>
          <a:xfrm>
            <a:off x="839416" y="1943984"/>
            <a:ext cx="10441005" cy="2970903"/>
            <a:chOff x="839416" y="1943984"/>
            <a:chExt cx="10441005" cy="2970903"/>
          </a:xfrm>
        </p:grpSpPr>
        <p:pic>
          <p:nvPicPr>
            <p:cNvPr id="7" name="Picture 6" descr="A picture containing indoor, table, car, sitting&#10;&#10;Description automatically generated">
              <a:extLst>
                <a:ext uri="{FF2B5EF4-FFF2-40B4-BE49-F238E27FC236}">
                  <a16:creationId xmlns:a16="http://schemas.microsoft.com/office/drawing/2014/main" id="{0596C193-5848-45A8-A2A2-7326945E4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Picture 7" descr="A picture containing grass, outdoor, building, person&#10;&#10;Description automatically generated">
              <a:extLst>
                <a:ext uri="{FF2B5EF4-FFF2-40B4-BE49-F238E27FC236}">
                  <a16:creationId xmlns:a16="http://schemas.microsoft.com/office/drawing/2014/main" id="{EDCDD49A-425B-4E74-8C22-7E0487405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8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9" name="Picture 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AB8F333B-966F-4624-8ABF-FD31AC599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0" name="Picture 9" descr="A large building&#10;&#10;Description automatically generated">
              <a:extLst>
                <a:ext uri="{FF2B5EF4-FFF2-40B4-BE49-F238E27FC236}">
                  <a16:creationId xmlns:a16="http://schemas.microsoft.com/office/drawing/2014/main" id="{73B31829-72FA-4437-A712-47A8D3A12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359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1" name="Picture 10" descr="A picture containing indoor, appliance, table, sitting&#10;&#10;Description automatically generated">
              <a:extLst>
                <a:ext uri="{FF2B5EF4-FFF2-40B4-BE49-F238E27FC236}">
                  <a16:creationId xmlns:a16="http://schemas.microsoft.com/office/drawing/2014/main" id="{415B1A3A-A13A-4F81-B7FB-81EEAA43C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2" name="Picture 11" descr="A picture containing person, person, kitchen, preparing&#10;&#10;Description automatically generated">
              <a:extLst>
                <a:ext uri="{FF2B5EF4-FFF2-40B4-BE49-F238E27FC236}">
                  <a16:creationId xmlns:a16="http://schemas.microsoft.com/office/drawing/2014/main" id="{9B7DBD91-8AB1-4546-A9B5-48C3A2AE3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237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3" name="Picture 12" descr="A picture containing person, person, table, plate&#10;&#10;Description automatically generated">
              <a:extLst>
                <a:ext uri="{FF2B5EF4-FFF2-40B4-BE49-F238E27FC236}">
                  <a16:creationId xmlns:a16="http://schemas.microsoft.com/office/drawing/2014/main" id="{BDDEC5A8-61A8-46FD-8AEF-1770AD730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4" name="Picture 13" descr="A picture containing appliance, indoor, table, sitting&#10;&#10;Description automatically generated">
              <a:extLst>
                <a:ext uri="{FF2B5EF4-FFF2-40B4-BE49-F238E27FC236}">
                  <a16:creationId xmlns:a16="http://schemas.microsoft.com/office/drawing/2014/main" id="{48AC55C1-57D7-4688-BEF7-EBC9E324A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518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5" name="Picture 14" descr="A hand holding an object in his hand&#10;&#10;Description automatically generated">
              <a:extLst>
                <a:ext uri="{FF2B5EF4-FFF2-40B4-BE49-F238E27FC236}">
                  <a16:creationId xmlns:a16="http://schemas.microsoft.com/office/drawing/2014/main" id="{6A87E684-B38E-47FA-BD58-CF8D0BB48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6" name="Picture 15" descr="A picture containing indoor, small, sitting, toy&#10;&#10;Description automatically generated">
              <a:extLst>
                <a:ext uri="{FF2B5EF4-FFF2-40B4-BE49-F238E27FC236}">
                  <a16:creationId xmlns:a16="http://schemas.microsoft.com/office/drawing/2014/main" id="{D8C5F69B-F6A4-482F-9F60-FE14523D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indoor, holding, table&#10;&#10;Description automatically generated">
              <a:extLst>
                <a:ext uri="{FF2B5EF4-FFF2-40B4-BE49-F238E27FC236}">
                  <a16:creationId xmlns:a16="http://schemas.microsoft.com/office/drawing/2014/main" id="{5B2AB4A4-EB29-4A86-ACD9-F782ABC24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4F2E3F4F-CC7C-4D54-B20C-DD5E82A3F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00F80019-EBE1-4BC3-9522-A3ABDA58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1947448"/>
              <a:ext cx="2960917" cy="148025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B10992-0B99-43C4-A521-9EB9F28412D8}"/>
                </a:ext>
              </a:extLst>
            </p:cNvPr>
            <p:cNvSpPr/>
            <p:nvPr userDrawn="1"/>
          </p:nvSpPr>
          <p:spPr>
            <a:xfrm>
              <a:off x="214487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AEA660-DEBC-47CD-A26E-56ACA02BC523}"/>
                </a:ext>
              </a:extLst>
            </p:cNvPr>
            <p:cNvSpPr/>
            <p:nvPr userDrawn="1"/>
          </p:nvSpPr>
          <p:spPr>
            <a:xfrm>
              <a:off x="3640045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56B968-FD71-432C-9DF3-BE1835ED231F}"/>
                </a:ext>
              </a:extLst>
            </p:cNvPr>
            <p:cNvSpPr/>
            <p:nvPr userDrawn="1"/>
          </p:nvSpPr>
          <p:spPr>
            <a:xfrm>
              <a:off x="516270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BCF138-E006-4034-A7D9-A161F4445E91}"/>
                </a:ext>
              </a:extLst>
            </p:cNvPr>
            <p:cNvSpPr/>
            <p:nvPr userDrawn="1"/>
          </p:nvSpPr>
          <p:spPr>
            <a:xfrm>
              <a:off x="6647523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E35469-E828-4113-8AC7-86771BF5A5CC}"/>
                </a:ext>
              </a:extLst>
            </p:cNvPr>
            <p:cNvSpPr/>
            <p:nvPr userDrawn="1"/>
          </p:nvSpPr>
          <p:spPr>
            <a:xfrm>
              <a:off x="8118561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E8B82E-E680-4E7A-9263-7B28BAAED809}"/>
                </a:ext>
              </a:extLst>
            </p:cNvPr>
            <p:cNvSpPr/>
            <p:nvPr userDrawn="1"/>
          </p:nvSpPr>
          <p:spPr>
            <a:xfrm>
              <a:off x="9642309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8DD9F30-D224-4122-99B8-6F70EFD6E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D226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7" name="Ograda besedila 2">
            <a:extLst>
              <a:ext uri="{FF2B5EF4-FFF2-40B4-BE49-F238E27FC236}">
                <a16:creationId xmlns:a16="http://schemas.microsoft.com/office/drawing/2014/main" id="{5DFB0223-6669-4AAE-BD97-1B7B7E0D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1384A9F-3EA8-4CE5-948D-95B272CE3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3413" y="639433"/>
            <a:ext cx="2862958" cy="7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4FCC9-AA92-4E67-834B-DA3D0DEFEE57}"/>
              </a:ext>
            </a:extLst>
          </p:cNvPr>
          <p:cNvSpPr/>
          <p:nvPr userDrawn="1"/>
        </p:nvSpPr>
        <p:spPr>
          <a:xfrm>
            <a:off x="3071664" y="5229200"/>
            <a:ext cx="9120336" cy="1080120"/>
          </a:xfrm>
          <a:prstGeom prst="rect">
            <a:avLst/>
          </a:prstGeom>
          <a:solidFill>
            <a:srgbClr val="63666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5" name="Title 30">
            <a:extLst>
              <a:ext uri="{FF2B5EF4-FFF2-40B4-BE49-F238E27FC236}">
                <a16:creationId xmlns:a16="http://schemas.microsoft.com/office/drawing/2014/main" id="{023D5F53-7C72-4BBE-9AC0-EBF2C65825D2}"/>
              </a:ext>
            </a:extLst>
          </p:cNvPr>
          <p:cNvSpPr txBox="1">
            <a:spLocks/>
          </p:cNvSpPr>
          <p:nvPr userDrawn="1"/>
        </p:nvSpPr>
        <p:spPr>
          <a:xfrm>
            <a:off x="3180011" y="5346573"/>
            <a:ext cx="8568282" cy="8453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l-SI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S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F4E917-6358-4F63-A851-1843CCD11677}"/>
              </a:ext>
            </a:extLst>
          </p:cNvPr>
          <p:cNvGrpSpPr/>
          <p:nvPr userDrawn="1"/>
        </p:nvGrpSpPr>
        <p:grpSpPr>
          <a:xfrm>
            <a:off x="7464152" y="4653508"/>
            <a:ext cx="4727848" cy="575692"/>
            <a:chOff x="7464152" y="4653508"/>
            <a:chExt cx="4727848" cy="575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AD0F26-48F1-4E49-A0C4-1FCC18DE6273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1BF680-E6DE-4A4C-8ADB-5CFC8BE5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A2F7300-FD80-4FA3-9801-23E8622A7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5" y="5445224"/>
            <a:ext cx="8373987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37520A-7E41-43AB-A0CD-4B3ED61C1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2C54DE-D1F9-47AE-A784-9355E638A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7574" y="1765218"/>
            <a:ext cx="9360718" cy="24559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54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A8C581-8E24-4524-91FF-45C19E00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11256912" cy="1043831"/>
          </a:xfrm>
          <a:prstGeom prst="rect">
            <a:avLst/>
          </a:prstGeom>
        </p:spPr>
        <p:txBody>
          <a:bodyPr anchor="t"/>
          <a:lstStyle>
            <a:lvl1pPr algn="l">
              <a:defRPr kumimoji="0" lang="sl-SI" sz="2800" b="1" i="0" u="none" strike="noStrike" kern="1200" cap="none" spc="90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Ograda besedila 2">
            <a:extLst>
              <a:ext uri="{FF2B5EF4-FFF2-40B4-BE49-F238E27FC236}">
                <a16:creationId xmlns:a16="http://schemas.microsoft.com/office/drawing/2014/main" id="{F9CA3D79-1854-452B-B3CB-5ECFFFFB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3122737"/>
            <a:ext cx="11256912" cy="1530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366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9C8A79-F7BF-4E8C-9168-E1048AB49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6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A8C581-8E24-4524-91FF-45C19E00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11256912" cy="1043831"/>
          </a:xfrm>
          <a:prstGeom prst="rect">
            <a:avLst/>
          </a:prstGeom>
        </p:spPr>
        <p:txBody>
          <a:bodyPr anchor="t"/>
          <a:lstStyle>
            <a:lvl1pPr algn="l">
              <a:defRPr kumimoji="0" lang="sl-SI" sz="2800" b="1" i="0" u="none" strike="noStrike" kern="1200" cap="none" spc="90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Ograda besedila 2">
            <a:extLst>
              <a:ext uri="{FF2B5EF4-FFF2-40B4-BE49-F238E27FC236}">
                <a16:creationId xmlns:a16="http://schemas.microsoft.com/office/drawing/2014/main" id="{F9CA3D79-1854-452B-B3CB-5ECFFFFB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3122737"/>
            <a:ext cx="11256912" cy="1530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7A28B6-2CF2-48E7-A5C7-D360DC9A3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49252" y="620688"/>
            <a:ext cx="3015703" cy="7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053110"/>
            <a:ext cx="5468417" cy="5255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3110"/>
            <a:ext cx="5684440" cy="5255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958C2E-0318-4EAA-A0C8-C4DC40514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19E7-CD23-4D0A-8AA0-DB6CB31A5260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B3982-D4BF-4992-AA2F-CA1918C038BB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C545501-F98B-43B2-B28E-BF6284A57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EB7425-13FC-411F-9B1E-811B3DBE7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1C5D79C-D132-D24B-AE11-8BA6B66E9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5445B-B45F-4B4F-9A31-3349CCD5445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3F5015-CA25-45B5-83A0-F1DD450312C7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053110"/>
            <a:ext cx="11305255" cy="52558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6FE1BFF-4AD5-4C34-8DE0-858A90B7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6382BA-F476-4BD2-AEA3-CDF87695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D54343-73F5-4995-A48D-30863BFE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E1425-F7E4-4C65-8FD0-157B6E0D87A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0DF1BB2-6400-4476-9099-492094ADEF25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50D91CB-4B7E-456C-9C8D-8484CA3DE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FDCD98-49B5-487B-A741-468D8041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062896"/>
            <a:ext cx="54461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880F031-D540-4E8D-8A29-FB46D75F4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1886807"/>
            <a:ext cx="5446192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5BB3A1-BE00-43EA-85D4-4DC035EB8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2896"/>
            <a:ext cx="56844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042D3E8-FA25-41A3-89A8-E93EF168B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886807"/>
            <a:ext cx="5684441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448491-9324-4833-A0ED-E1B54B0D3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212938-A7A4-482D-89AE-5C0F200D8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6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9" r:id="rId2"/>
    <p:sldLayoutId id="2147483720" r:id="rId3"/>
    <p:sldLayoutId id="2147483721" r:id="rId4"/>
    <p:sldLayoutId id="2147483691" r:id="rId5"/>
    <p:sldLayoutId id="214748373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B11439-3BA5-4C86-9B28-FE85C074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1305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29ACA5-F954-43E4-9E60-E45EE287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825624"/>
            <a:ext cx="11305256" cy="44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9932C0-F9CB-4C28-9009-BFF88720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165654-56B4-4273-9264-A523671CA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9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87" r:id="rId2"/>
    <p:sldLayoutId id="2147483738" r:id="rId3"/>
    <p:sldLayoutId id="2147483727" r:id="rId4"/>
    <p:sldLayoutId id="2147483724" r:id="rId5"/>
    <p:sldLayoutId id="2147483723" r:id="rId6"/>
    <p:sldLayoutId id="2147483725" r:id="rId7"/>
    <p:sldLayoutId id="214748379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2263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6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6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CCD88B-8BAA-429D-948C-EC2500A2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FB503B-DAAB-4EE5-A1B5-316D8BA64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0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94A7-491F-4513-A57A-D1CA3135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DF74-E479-4747-BA0C-4A902945B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365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9C68-9453-4658-925D-57B482DFCB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B4353-7B7A-4D7B-9986-88E5831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6055C-CA0C-4424-B9E2-64D067702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C2A01-3C5C-440A-B4EC-758DBBC31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8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C63A72-8AF3-4678-B860-90FCB0CBD4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l-S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478"/>
      </p:ext>
    </p:extLst>
  </p:cSld>
  <p:clrMapOvr>
    <a:masterClrMapping/>
  </p:clrMapOvr>
</p:sld>
</file>

<file path=ppt/theme/theme1.xml><?xml version="1.0" encoding="utf-8"?>
<a:theme xmlns:a="http://schemas.openxmlformats.org/drawingml/2006/main" name="Uvodn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sebinsk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po present 2020 1 si.potx" id="{DC684142-3C57-45D2-B62C-5A9A0864D3E2}" vid="{3E3DA2BC-17C2-4942-B78B-59A474907B65}"/>
    </a:ext>
  </a:extLst>
</a:theme>
</file>

<file path=ppt/theme/theme3.xml><?xml version="1.0" encoding="utf-8"?>
<a:theme xmlns:a="http://schemas.openxmlformats.org/drawingml/2006/main" name="Zakljucn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84381b80-81e7-488f-8f0c-373b42a115cc" xsi:nil="true"/>
    <TeamsChannelId xmlns="84381b80-81e7-488f-8f0c-373b42a115cc" xsi:nil="true"/>
    <FolderType xmlns="84381b80-81e7-488f-8f0c-373b42a115cc" xsi:nil="true"/>
    <Has_Teacher_Only_SectionGroup xmlns="84381b80-81e7-488f-8f0c-373b42a115cc" xsi:nil="true"/>
    <CultureName xmlns="84381b80-81e7-488f-8f0c-373b42a115cc" xsi:nil="true"/>
    <Distribution_Groups xmlns="84381b80-81e7-488f-8f0c-373b42a115cc" xsi:nil="true"/>
    <Invited_Teachers xmlns="84381b80-81e7-488f-8f0c-373b42a115cc" xsi:nil="true"/>
    <Owner xmlns="84381b80-81e7-488f-8f0c-373b42a115cc">
      <UserInfo>
        <DisplayName/>
        <AccountId xsi:nil="true"/>
        <AccountType/>
      </UserInfo>
    </Owner>
    <AppVersion xmlns="84381b80-81e7-488f-8f0c-373b42a115cc" xsi:nil="true"/>
    <NotebookType xmlns="84381b80-81e7-488f-8f0c-373b42a115cc" xsi:nil="true"/>
    <Teachers xmlns="84381b80-81e7-488f-8f0c-373b42a115cc">
      <UserInfo>
        <DisplayName/>
        <AccountId xsi:nil="true"/>
        <AccountType/>
      </UserInfo>
    </Teachers>
    <Students xmlns="84381b80-81e7-488f-8f0c-373b42a115cc">
      <UserInfo>
        <DisplayName/>
        <AccountId xsi:nil="true"/>
        <AccountType/>
      </UserInfo>
    </Students>
    <Student_Groups xmlns="84381b80-81e7-488f-8f0c-373b42a115cc">
      <UserInfo>
        <DisplayName/>
        <AccountId xsi:nil="true"/>
        <AccountType/>
      </UserInfo>
    </Student_Groups>
    <Templates xmlns="84381b80-81e7-488f-8f0c-373b42a115cc" xsi:nil="true"/>
    <Is_Collaboration_Space_Locked xmlns="84381b80-81e7-488f-8f0c-373b42a115cc" xsi:nil="true"/>
    <LMS_Mappings xmlns="84381b80-81e7-488f-8f0c-373b42a115cc" xsi:nil="true"/>
    <Invited_Students xmlns="84381b80-81e7-488f-8f0c-373b42a115cc" xsi:nil="true"/>
    <IsNotebookLocked xmlns="84381b80-81e7-488f-8f0c-373b42a115cc" xsi:nil="true"/>
    <Math_Settings xmlns="84381b80-81e7-488f-8f0c-373b42a115cc" xsi:nil="true"/>
    <Self_Registration_Enabled xmlns="84381b80-81e7-488f-8f0c-373b42a115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2DC6107B01D46973F04A4164F91FA" ma:contentTypeVersion="33" ma:contentTypeDescription="Ustvari nov dokument." ma:contentTypeScope="" ma:versionID="9d8170b8808f9cfc524f97ac8231c78c">
  <xsd:schema xmlns:xsd="http://www.w3.org/2001/XMLSchema" xmlns:xs="http://www.w3.org/2001/XMLSchema" xmlns:p="http://schemas.microsoft.com/office/2006/metadata/properties" xmlns:ns3="84381b80-81e7-488f-8f0c-373b42a115cc" xmlns:ns4="1d86c3ad-cb35-4902-b8af-32e8d736a88d" targetNamespace="http://schemas.microsoft.com/office/2006/metadata/properties" ma:root="true" ma:fieldsID="8a380b1b675e290eaf627a3bf9322c65" ns3:_="" ns4:_="">
    <xsd:import namespace="84381b80-81e7-488f-8f0c-373b42a115cc"/>
    <xsd:import namespace="1d86c3ad-cb35-4902-b8af-32e8d736a88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1b80-81e7-488f-8f0c-373b42a115c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6c3ad-cb35-4902-b8af-32e8d736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4A28D-7463-4C69-9DAE-88B14E77FC4A}">
  <ds:schemaRefs>
    <ds:schemaRef ds:uri="http://schemas.microsoft.com/office/2006/metadata/properties"/>
    <ds:schemaRef ds:uri="84381b80-81e7-488f-8f0c-373b42a115cc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1d86c3ad-cb35-4902-b8af-32e8d736a88d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A1481E9-F382-448A-9B0A-AADD16DC05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E3FF8-B1D7-49BB-A3F1-24FF52912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81b80-81e7-488f-8f0c-373b42a115cc"/>
    <ds:schemaRef ds:uri="1d86c3ad-cb35-4902-b8af-32e8d736a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Uvodna</vt:lpstr>
      <vt:lpstr>Vsebinska</vt:lpstr>
      <vt:lpstr>Zakljucna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Pulko</dc:creator>
  <cp:lastModifiedBy>Maja Turičnik</cp:lastModifiedBy>
  <cp:revision>13</cp:revision>
  <dcterms:created xsi:type="dcterms:W3CDTF">2020-10-04T19:59:08Z</dcterms:created>
  <dcterms:modified xsi:type="dcterms:W3CDTF">2020-10-20T07:15:02Z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0x01010073B2DC6107B01D46973F04A4164F91FA</vt:lpwstr>
  </property>
</Properties>
</file>