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  <p:sldMasterId id="2147483692" r:id="rId5"/>
    <p:sldMasterId id="2147483710" r:id="rId6"/>
  </p:sldMasterIdLst>
  <p:notesMasterIdLst>
    <p:notesMasterId r:id="rId11"/>
  </p:notesMasterIdLst>
  <p:handoutMasterIdLst>
    <p:handoutMasterId r:id="rId12"/>
  </p:handoutMasterIdLst>
  <p:sldIdLst>
    <p:sldId id="4378" r:id="rId7"/>
    <p:sldId id="4382" r:id="rId8"/>
    <p:sldId id="4388" r:id="rId9"/>
    <p:sldId id="4381" r:id="rId10"/>
  </p:sldIdLst>
  <p:sldSz cx="12192000" cy="6858000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D22630"/>
    <a:srgbClr val="231F20"/>
    <a:srgbClr val="ED2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80" autoAdjust="0"/>
    <p:restoredTop sz="96327"/>
  </p:normalViewPr>
  <p:slideViewPr>
    <p:cSldViewPr>
      <p:cViewPr varScale="1">
        <p:scale>
          <a:sx n="99" d="100"/>
          <a:sy n="99" d="100"/>
        </p:scale>
        <p:origin x="72" y="11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42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7EECDB-59CD-F840-BEF9-EAF1F842B9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CDE1D1-854F-974E-84B5-FC0E84E15C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F6388-5D65-B745-9FC2-F630BEF5F43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D650AE-5D6A-6245-906F-09EE23B1CF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20D8E-A2CF-BB41-A3EE-435F848516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BA48A-00A9-FE44-BF8B-2EA31A8D6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468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B7C50-838F-FF4C-88B1-4214788FD07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4312E-F720-4244-B988-752E9A46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224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22.svg"/><Relationship Id="rId2" Type="http://schemas.openxmlformats.org/officeDocument/2006/relationships/image" Target="../media/image4.emf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22.svg"/><Relationship Id="rId2" Type="http://schemas.openxmlformats.org/officeDocument/2006/relationships/image" Target="../media/image4.emf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sky&#10;&#10;Description automatically generated">
            <a:extLst>
              <a:ext uri="{FF2B5EF4-FFF2-40B4-BE49-F238E27FC236}">
                <a16:creationId xmlns:a16="http://schemas.microsoft.com/office/drawing/2014/main" id="{CCE90242-6784-470E-BF8F-72C0DAA50F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1742"/>
            <a:ext cx="12191980" cy="6857990"/>
          </a:xfrm>
          <a:prstGeom prst="rect">
            <a:avLst/>
          </a:prstGeom>
          <a:noFill/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CE6F563-E73F-452C-A691-4047010705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837" y="693068"/>
            <a:ext cx="2527300" cy="6477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7C3B2F8-DD27-4DC0-BEB8-61FA6CC97B26}"/>
              </a:ext>
            </a:extLst>
          </p:cNvPr>
          <p:cNvGrpSpPr/>
          <p:nvPr userDrawn="1"/>
        </p:nvGrpSpPr>
        <p:grpSpPr>
          <a:xfrm>
            <a:off x="7464152" y="644386"/>
            <a:ext cx="4727848" cy="575692"/>
            <a:chOff x="7464152" y="4653508"/>
            <a:chExt cx="4727848" cy="5756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99D1F2-5E59-4508-9347-DF78EB1339E1}"/>
                </a:ext>
              </a:extLst>
            </p:cNvPr>
            <p:cNvSpPr/>
            <p:nvPr/>
          </p:nvSpPr>
          <p:spPr>
            <a:xfrm>
              <a:off x="7464152" y="4653508"/>
              <a:ext cx="4727848" cy="575692"/>
            </a:xfrm>
            <a:prstGeom prst="rect">
              <a:avLst/>
            </a:prstGeom>
            <a:solidFill>
              <a:srgbClr val="D22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278F3A5-FF4A-4B66-B8D9-B2B8F2D86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27876" y="4869160"/>
              <a:ext cx="3600400" cy="215828"/>
            </a:xfrm>
            <a:prstGeom prst="rect">
              <a:avLst/>
            </a:prstGeom>
          </p:spPr>
        </p:pic>
      </p:grpSp>
      <p:pic>
        <p:nvPicPr>
          <p:cNvPr id="10" name="Picture 9" descr="A picture containing indoor, table, car, sitting&#10;&#10;Description automatically generated">
            <a:extLst>
              <a:ext uri="{FF2B5EF4-FFF2-40B4-BE49-F238E27FC236}">
                <a16:creationId xmlns:a16="http://schemas.microsoft.com/office/drawing/2014/main" id="{59F8FBAC-755A-4CE2-BB5E-D65FEEE84F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94398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 descr="A picture containing grass, outdoor, building, person&#10;&#10;Description automatically generated">
            <a:extLst>
              <a:ext uri="{FF2B5EF4-FFF2-40B4-BE49-F238E27FC236}">
                <a16:creationId xmlns:a16="http://schemas.microsoft.com/office/drawing/2014/main" id="{5C38A14E-C1FF-4612-AE4B-2CCBFCDAD96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80" y="194398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 descr="A close up of a computer&#10;&#10;Description automatically generated">
            <a:extLst>
              <a:ext uri="{FF2B5EF4-FFF2-40B4-BE49-F238E27FC236}">
                <a16:creationId xmlns:a16="http://schemas.microsoft.com/office/drawing/2014/main" id="{A724CDEA-A962-4A17-A0A1-E2BAF5CB76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20" y="194398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Picture 12" descr="A large building&#10;&#10;Description automatically generated">
            <a:extLst>
              <a:ext uri="{FF2B5EF4-FFF2-40B4-BE49-F238E27FC236}">
                <a16:creationId xmlns:a16="http://schemas.microsoft.com/office/drawing/2014/main" id="{6B6AAB92-1B35-4317-BA83-094C512F7DE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59" y="194398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4" name="Picture 13" descr="A picture containing indoor, appliance, table, sitting&#10;&#10;Description automatically generated">
            <a:extLst>
              <a:ext uri="{FF2B5EF4-FFF2-40B4-BE49-F238E27FC236}">
                <a16:creationId xmlns:a16="http://schemas.microsoft.com/office/drawing/2014/main" id="{09AE7FDC-0963-435E-A93A-6C2A2E07CE7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20" y="194398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5" name="Picture 14" descr="A picture containing person, person, kitchen, preparing&#10;&#10;Description automatically generated">
            <a:extLst>
              <a:ext uri="{FF2B5EF4-FFF2-40B4-BE49-F238E27FC236}">
                <a16:creationId xmlns:a16="http://schemas.microsoft.com/office/drawing/2014/main" id="{EB91BA1B-86C9-4620-A717-9777E19616C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237" y="342770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 descr="A picture containing person, person, table, plate&#10;&#10;Description automatically generated">
            <a:extLst>
              <a:ext uri="{FF2B5EF4-FFF2-40B4-BE49-F238E27FC236}">
                <a16:creationId xmlns:a16="http://schemas.microsoft.com/office/drawing/2014/main" id="{36D4C796-5495-4288-9610-90F4CB5E95A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42770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7" name="Picture 16" descr="A picture containing appliance, indoor, table, sitting&#10;&#10;Description automatically generated">
            <a:extLst>
              <a:ext uri="{FF2B5EF4-FFF2-40B4-BE49-F238E27FC236}">
                <a16:creationId xmlns:a16="http://schemas.microsoft.com/office/drawing/2014/main" id="{B4D1D13C-C525-4CDB-9967-4460B9886C4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18" y="342770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Picture 17" descr="A hand holding an object in his hand&#10;&#10;Description automatically generated">
            <a:extLst>
              <a:ext uri="{FF2B5EF4-FFF2-40B4-BE49-F238E27FC236}">
                <a16:creationId xmlns:a16="http://schemas.microsoft.com/office/drawing/2014/main" id="{AF8FD7D6-8D69-46E4-9355-66E0AE6B4A6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20" y="342770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9" name="Picture 18" descr="A picture containing indoor, small, sitting, toy&#10;&#10;Description automatically generated">
            <a:extLst>
              <a:ext uri="{FF2B5EF4-FFF2-40B4-BE49-F238E27FC236}">
                <a16:creationId xmlns:a16="http://schemas.microsoft.com/office/drawing/2014/main" id="{83A9CF92-C847-48EA-A2E3-BDEFD38819E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804" y="342770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Picture 19" descr="A picture containing person, indoor, holding, table&#10;&#10;Description automatically generated">
            <a:extLst>
              <a:ext uri="{FF2B5EF4-FFF2-40B4-BE49-F238E27FC236}">
                <a16:creationId xmlns:a16="http://schemas.microsoft.com/office/drawing/2014/main" id="{5BD9DECA-A291-40A4-AB25-DE93553B3CC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20" y="342770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1" name="Picture 20" descr="A person standing in a room&#10;&#10;Description automatically generated">
            <a:extLst>
              <a:ext uri="{FF2B5EF4-FFF2-40B4-BE49-F238E27FC236}">
                <a16:creationId xmlns:a16="http://schemas.microsoft.com/office/drawing/2014/main" id="{44F04606-E9BA-4281-BEA4-25BB0DCCABB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04" y="342770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2" name="Picture 21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EF634BF1-327F-4984-BE9F-E2FC3BC8C8B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04" y="1947448"/>
            <a:ext cx="2960917" cy="148025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652629FB-B906-41D3-82C9-1C26CD7BEC1E}"/>
              </a:ext>
            </a:extLst>
          </p:cNvPr>
          <p:cNvSpPr/>
          <p:nvPr userDrawn="1"/>
        </p:nvSpPr>
        <p:spPr>
          <a:xfrm>
            <a:off x="2144872" y="323926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BBCFB0E-381E-44CB-9A57-0203BB5CCCFF}"/>
              </a:ext>
            </a:extLst>
          </p:cNvPr>
          <p:cNvSpPr/>
          <p:nvPr userDrawn="1"/>
        </p:nvSpPr>
        <p:spPr>
          <a:xfrm>
            <a:off x="3640045" y="323926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891223-3BEF-41A2-B98F-15ECEA623F14}"/>
              </a:ext>
            </a:extLst>
          </p:cNvPr>
          <p:cNvSpPr/>
          <p:nvPr userDrawn="1"/>
        </p:nvSpPr>
        <p:spPr>
          <a:xfrm>
            <a:off x="5162702" y="323926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F27F0B6-254D-43B3-871C-8178572F5B83}"/>
              </a:ext>
            </a:extLst>
          </p:cNvPr>
          <p:cNvSpPr/>
          <p:nvPr userDrawn="1"/>
        </p:nvSpPr>
        <p:spPr>
          <a:xfrm>
            <a:off x="6647523" y="323926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40073F0-B63C-453C-93FB-3BAD5B06288D}"/>
              </a:ext>
            </a:extLst>
          </p:cNvPr>
          <p:cNvSpPr/>
          <p:nvPr userDrawn="1"/>
        </p:nvSpPr>
        <p:spPr>
          <a:xfrm>
            <a:off x="8118561" y="323926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BDD5186-6733-4755-A859-28F3D5FBCD87}"/>
              </a:ext>
            </a:extLst>
          </p:cNvPr>
          <p:cNvSpPr/>
          <p:nvPr userDrawn="1"/>
        </p:nvSpPr>
        <p:spPr>
          <a:xfrm>
            <a:off x="9642309" y="323926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560F4-D6A5-4320-B3B8-AD705D1AC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306" y="5361497"/>
            <a:ext cx="7881118" cy="699717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0" name="Ograda besedila 2">
            <a:extLst>
              <a:ext uri="{FF2B5EF4-FFF2-40B4-BE49-F238E27FC236}">
                <a16:creationId xmlns:a16="http://schemas.microsoft.com/office/drawing/2014/main" id="{0D0497AA-12BC-4BA4-83D2-79374F112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0503" y="6091664"/>
            <a:ext cx="7894922" cy="446504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21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sk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1C5D79C-D132-D24B-AE11-8BA6B66E9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72464" y="339882"/>
            <a:ext cx="1656183" cy="42444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D5445B-B45F-4B4F-9A31-3349CCD5445D}"/>
              </a:ext>
            </a:extLst>
          </p:cNvPr>
          <p:cNvCxnSpPr/>
          <p:nvPr userDrawn="1"/>
        </p:nvCxnSpPr>
        <p:spPr>
          <a:xfrm flipH="1">
            <a:off x="551384" y="908720"/>
            <a:ext cx="11305256" cy="0"/>
          </a:xfrm>
          <a:prstGeom prst="line">
            <a:avLst/>
          </a:prstGeom>
          <a:ln>
            <a:solidFill>
              <a:srgbClr val="6366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03F5015-CA25-45B5-83A0-F1DD450312C7}"/>
              </a:ext>
            </a:extLst>
          </p:cNvPr>
          <p:cNvSpPr/>
          <p:nvPr userDrawn="1"/>
        </p:nvSpPr>
        <p:spPr>
          <a:xfrm>
            <a:off x="0" y="368672"/>
            <a:ext cx="407368" cy="432039"/>
          </a:xfrm>
          <a:prstGeom prst="rect">
            <a:avLst/>
          </a:prstGeom>
          <a:solidFill>
            <a:srgbClr val="D22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04102D-A1F5-4091-80EB-9FC776D6A0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1383" y="1053110"/>
            <a:ext cx="11305255" cy="52558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B0FC4AAA-EEEF-4C6C-9F8A-E29AFB9739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2" y="368670"/>
            <a:ext cx="9000000" cy="432039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63666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6FE1BFF-4AD5-4C34-8DE0-858A90B7F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96382BA-F476-4BD2-AEA3-CDF87695F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2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sk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ED54343-73F5-4995-A48D-30863BFE2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72464" y="339882"/>
            <a:ext cx="1656183" cy="42444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E1425-F7E4-4C65-8FD0-157B6E0D87AD}"/>
              </a:ext>
            </a:extLst>
          </p:cNvPr>
          <p:cNvCxnSpPr/>
          <p:nvPr userDrawn="1"/>
        </p:nvCxnSpPr>
        <p:spPr>
          <a:xfrm flipH="1">
            <a:off x="551384" y="908720"/>
            <a:ext cx="11305256" cy="0"/>
          </a:xfrm>
          <a:prstGeom prst="line">
            <a:avLst/>
          </a:prstGeom>
          <a:ln>
            <a:solidFill>
              <a:srgbClr val="6366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0DF1BB2-6400-4476-9099-492094ADEF25}"/>
              </a:ext>
            </a:extLst>
          </p:cNvPr>
          <p:cNvSpPr/>
          <p:nvPr userDrawn="1"/>
        </p:nvSpPr>
        <p:spPr>
          <a:xfrm>
            <a:off x="0" y="368672"/>
            <a:ext cx="407368" cy="432039"/>
          </a:xfrm>
          <a:prstGeom prst="rect">
            <a:avLst/>
          </a:prstGeom>
          <a:solidFill>
            <a:srgbClr val="D22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B50D91CB-4B7E-456C-9C8D-8484CA3DE2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2" y="368670"/>
            <a:ext cx="9000000" cy="432039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63666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1FDCD98-49B5-487B-A741-468D8041F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062896"/>
            <a:ext cx="544619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3666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880F031-D540-4E8D-8A29-FB46D75F4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384" y="1886807"/>
            <a:ext cx="5446192" cy="4420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85BB3A1-BE00-43EA-85D4-4DC035EB8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62896"/>
            <a:ext cx="56844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3666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C042D3E8-FA25-41A3-89A8-E93EF168B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1886807"/>
            <a:ext cx="5684441" cy="4420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F448491-9324-4833-A0ED-E1B54B0D39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0212938-A7A4-482D-89AE-5C0F200D8E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sk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FE16C6D-82D5-4587-B7BE-F067C99B56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72464" y="339882"/>
            <a:ext cx="1656183" cy="42444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C46C391-135E-4000-870A-FE86F1A8A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D01F01-025B-415A-85B7-BD3F2FB0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064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ska1-siva">
    <p:bg>
      <p:bgPr>
        <a:solidFill>
          <a:srgbClr val="63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D5445B-B45F-4B4F-9A31-3349CCD5445D}"/>
              </a:ext>
            </a:extLst>
          </p:cNvPr>
          <p:cNvCxnSpPr/>
          <p:nvPr userDrawn="1"/>
        </p:nvCxnSpPr>
        <p:spPr>
          <a:xfrm flipH="1">
            <a:off x="551384" y="908720"/>
            <a:ext cx="1130525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03F5015-CA25-45B5-83A0-F1DD450312C7}"/>
              </a:ext>
            </a:extLst>
          </p:cNvPr>
          <p:cNvSpPr/>
          <p:nvPr userDrawn="1"/>
        </p:nvSpPr>
        <p:spPr>
          <a:xfrm>
            <a:off x="0" y="368672"/>
            <a:ext cx="407368" cy="432039"/>
          </a:xfrm>
          <a:prstGeom prst="rect">
            <a:avLst/>
          </a:prstGeom>
          <a:solidFill>
            <a:srgbClr val="D22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04102D-A1F5-4091-80EB-9FC776D6A0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1383" y="1124743"/>
            <a:ext cx="11305255" cy="5184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B0FC4AAA-EEEF-4C6C-9F8A-E29AFB9739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2" y="368670"/>
            <a:ext cx="9000000" cy="432039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F70E721-D942-4B25-ADDC-E55FA1C15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74295" y="322301"/>
            <a:ext cx="1656000" cy="424402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252269D-1896-4E27-B542-F54036627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1D6F198-AE4A-4223-9040-5B90EB7E4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12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ska2-siva">
    <p:bg>
      <p:bgPr>
        <a:solidFill>
          <a:srgbClr val="63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778D9-02A0-411A-B49F-4BF9CC31C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3" y="1113455"/>
            <a:ext cx="5468417" cy="5195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3D615-2131-46D8-A4DC-8B011E562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13454"/>
            <a:ext cx="5684440" cy="51954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F719E7-CD23-4D0A-8AA0-DB6CB31A5260}"/>
              </a:ext>
            </a:extLst>
          </p:cNvPr>
          <p:cNvCxnSpPr/>
          <p:nvPr userDrawn="1"/>
        </p:nvCxnSpPr>
        <p:spPr>
          <a:xfrm flipH="1">
            <a:off x="551384" y="908720"/>
            <a:ext cx="1130525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37B3982-D4BF-4992-AA2F-CA1918C038BB}"/>
              </a:ext>
            </a:extLst>
          </p:cNvPr>
          <p:cNvSpPr/>
          <p:nvPr userDrawn="1"/>
        </p:nvSpPr>
        <p:spPr>
          <a:xfrm>
            <a:off x="0" y="368672"/>
            <a:ext cx="407368" cy="432039"/>
          </a:xfrm>
          <a:prstGeom prst="rect">
            <a:avLst/>
          </a:prstGeom>
          <a:solidFill>
            <a:srgbClr val="D22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6" name="Naslov 1">
            <a:extLst>
              <a:ext uri="{FF2B5EF4-FFF2-40B4-BE49-F238E27FC236}">
                <a16:creationId xmlns:a16="http://schemas.microsoft.com/office/drawing/2014/main" id="{A0962209-42C4-4D7E-976D-476B793A9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2" y="368670"/>
            <a:ext cx="9000000" cy="432039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D9A6EBD-A74D-42DD-9152-A1DECF220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74295" y="322301"/>
            <a:ext cx="1656000" cy="424402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3FE36A6-0F64-44B1-83CC-F2996D60A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77150F7-8B11-4737-9E11-FBCCB3E96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897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ska3-siva">
    <p:bg>
      <p:bgPr>
        <a:solidFill>
          <a:srgbClr val="63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A1782C4-30D0-408E-87C1-38ED6765C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064381"/>
            <a:ext cx="544619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604BD8B-9BC1-46AE-979E-40493723D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384" y="1888292"/>
            <a:ext cx="5446192" cy="4420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7498C33-1F55-4BB0-99F3-F43629275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64381"/>
            <a:ext cx="56844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C5B8F63-DA77-48EE-BE0E-B4D5F11B7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88292"/>
            <a:ext cx="5684440" cy="4420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771975-2F03-4A2D-9C6D-FEF2C0D2C8A3}"/>
              </a:ext>
            </a:extLst>
          </p:cNvPr>
          <p:cNvCxnSpPr/>
          <p:nvPr userDrawn="1"/>
        </p:nvCxnSpPr>
        <p:spPr>
          <a:xfrm flipH="1">
            <a:off x="551384" y="908720"/>
            <a:ext cx="1130525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231ED23-A0EE-44A0-AA83-4D7F2FCA9A9C}"/>
              </a:ext>
            </a:extLst>
          </p:cNvPr>
          <p:cNvSpPr/>
          <p:nvPr userDrawn="1"/>
        </p:nvSpPr>
        <p:spPr>
          <a:xfrm>
            <a:off x="0" y="368672"/>
            <a:ext cx="407368" cy="432039"/>
          </a:xfrm>
          <a:prstGeom prst="rect">
            <a:avLst/>
          </a:prstGeom>
          <a:solidFill>
            <a:srgbClr val="D22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7" name="Naslov 1">
            <a:extLst>
              <a:ext uri="{FF2B5EF4-FFF2-40B4-BE49-F238E27FC236}">
                <a16:creationId xmlns:a16="http://schemas.microsoft.com/office/drawing/2014/main" id="{45EBDAB8-A5EB-42F6-900F-FB704F2C2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2" y="368670"/>
            <a:ext cx="9000000" cy="432039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3F3AD14-D5DF-4416-93AD-E2A9B646C0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74295" y="322301"/>
            <a:ext cx="1656000" cy="424402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6DFF041-20D7-4F99-BB80-ED7321DD60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3B2177F-5559-45CF-936F-501574F94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2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ska4-siva">
    <p:bg>
      <p:bgPr>
        <a:solidFill>
          <a:srgbClr val="63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DF579061-8E62-4ED3-A5A1-63EB80C6BE5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5084660-5DDF-4B45-9A7C-CB032ECBA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74295" y="322301"/>
            <a:ext cx="1656000" cy="424402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E99B669-07A5-4492-B4A7-66302CFCC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334513D-E9B4-400F-882C-F7CEECF54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70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n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B32E91-CA0C-4FCD-BF34-A17A40998BCC}"/>
              </a:ext>
            </a:extLst>
          </p:cNvPr>
          <p:cNvGrpSpPr/>
          <p:nvPr userDrawn="1"/>
        </p:nvGrpSpPr>
        <p:grpSpPr>
          <a:xfrm>
            <a:off x="7464152" y="644386"/>
            <a:ext cx="4727848" cy="575692"/>
            <a:chOff x="7464152" y="4653508"/>
            <a:chExt cx="4727848" cy="5756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A2B3E42-90D4-455E-BD2D-3513EA784354}"/>
                </a:ext>
              </a:extLst>
            </p:cNvPr>
            <p:cNvSpPr/>
            <p:nvPr/>
          </p:nvSpPr>
          <p:spPr>
            <a:xfrm>
              <a:off x="7464152" y="4653508"/>
              <a:ext cx="4727848" cy="575692"/>
            </a:xfrm>
            <a:prstGeom prst="rect">
              <a:avLst/>
            </a:prstGeom>
            <a:solidFill>
              <a:srgbClr val="D22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2AC3A2F-3E6B-4988-91E7-74D0141F6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27876" y="4869160"/>
              <a:ext cx="3600400" cy="215828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A98CFF9-7E23-4BE4-8702-6B7A5A1B38D0}"/>
              </a:ext>
            </a:extLst>
          </p:cNvPr>
          <p:cNvGrpSpPr/>
          <p:nvPr userDrawn="1"/>
        </p:nvGrpSpPr>
        <p:grpSpPr>
          <a:xfrm>
            <a:off x="839416" y="1943984"/>
            <a:ext cx="10441005" cy="2970903"/>
            <a:chOff x="839416" y="1943984"/>
            <a:chExt cx="10441005" cy="2970903"/>
          </a:xfrm>
        </p:grpSpPr>
        <p:pic>
          <p:nvPicPr>
            <p:cNvPr id="7" name="Picture 6" descr="A picture containing indoor, table, car, sitting&#10;&#10;Description automatically generated">
              <a:extLst>
                <a:ext uri="{FF2B5EF4-FFF2-40B4-BE49-F238E27FC236}">
                  <a16:creationId xmlns:a16="http://schemas.microsoft.com/office/drawing/2014/main" id="{0596C193-5848-45A8-A2A2-7326945E45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16" y="194398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8" name="Picture 7" descr="A picture containing grass, outdoor, building, person&#10;&#10;Description automatically generated">
              <a:extLst>
                <a:ext uri="{FF2B5EF4-FFF2-40B4-BE49-F238E27FC236}">
                  <a16:creationId xmlns:a16="http://schemas.microsoft.com/office/drawing/2014/main" id="{EDCDD49A-425B-4E74-8C22-7E0487405B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0180" y="194398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9" name="Picture 8" descr="A close up of a computer&#10;&#10;Description automatically generated">
              <a:extLst>
                <a:ext uri="{FF2B5EF4-FFF2-40B4-BE49-F238E27FC236}">
                  <a16:creationId xmlns:a16="http://schemas.microsoft.com/office/drawing/2014/main" id="{AB8F333B-966F-4624-8ABF-FD31AC5999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620" y="194398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0" name="Picture 9" descr="A large building&#10;&#10;Description automatically generated">
              <a:extLst>
                <a:ext uri="{FF2B5EF4-FFF2-40B4-BE49-F238E27FC236}">
                  <a16:creationId xmlns:a16="http://schemas.microsoft.com/office/drawing/2014/main" id="{73B31829-72FA-4437-A712-47A8D3A129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0359" y="194398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1" name="Picture 10" descr="A picture containing indoor, appliance, table, sitting&#10;&#10;Description automatically generated">
              <a:extLst>
                <a:ext uri="{FF2B5EF4-FFF2-40B4-BE49-F238E27FC236}">
                  <a16:creationId xmlns:a16="http://schemas.microsoft.com/office/drawing/2014/main" id="{415B1A3A-A13A-4F81-B7FB-81EEAA43C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320" y="194398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2" name="Picture 11" descr="A picture containing person, person, kitchen, preparing&#10;&#10;Description automatically generated">
              <a:extLst>
                <a:ext uri="{FF2B5EF4-FFF2-40B4-BE49-F238E27FC236}">
                  <a16:creationId xmlns:a16="http://schemas.microsoft.com/office/drawing/2014/main" id="{9B7DBD91-8AB1-4546-A9B5-48C3A2AE3D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3237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3" name="Picture 12" descr="A picture containing person, person, table, plate&#10;&#10;Description automatically generated">
              <a:extLst>
                <a:ext uri="{FF2B5EF4-FFF2-40B4-BE49-F238E27FC236}">
                  <a16:creationId xmlns:a16="http://schemas.microsoft.com/office/drawing/2014/main" id="{BDDEC5A8-61A8-46FD-8AEF-1770AD7300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16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4" name="Picture 13" descr="A picture containing appliance, indoor, table, sitting&#10;&#10;Description automatically generated">
              <a:extLst>
                <a:ext uri="{FF2B5EF4-FFF2-40B4-BE49-F238E27FC236}">
                  <a16:creationId xmlns:a16="http://schemas.microsoft.com/office/drawing/2014/main" id="{48AC55C1-57D7-4688-BEF7-EBC9E324A2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518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5" name="Picture 14" descr="A hand holding an object in his hand&#10;&#10;Description automatically generated">
              <a:extLst>
                <a:ext uri="{FF2B5EF4-FFF2-40B4-BE49-F238E27FC236}">
                  <a16:creationId xmlns:a16="http://schemas.microsoft.com/office/drawing/2014/main" id="{6A87E684-B38E-47FA-BD58-CF8D0BB48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620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6" name="Picture 15" descr="A picture containing indoor, small, sitting, toy&#10;&#10;Description automatically generated">
              <a:extLst>
                <a:ext uri="{FF2B5EF4-FFF2-40B4-BE49-F238E27FC236}">
                  <a16:creationId xmlns:a16="http://schemas.microsoft.com/office/drawing/2014/main" id="{D8C5F69B-F6A4-482F-9F60-FE14523DF4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804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7" name="Picture 16" descr="A picture containing person, indoor, holding, table&#10;&#10;Description automatically generated">
              <a:extLst>
                <a:ext uri="{FF2B5EF4-FFF2-40B4-BE49-F238E27FC236}">
                  <a16:creationId xmlns:a16="http://schemas.microsoft.com/office/drawing/2014/main" id="{5B2AB4A4-EB29-4A86-ACD9-F782ABC24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320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8" name="Picture 17" descr="A person standing in a room&#10;&#10;Description automatically generated">
              <a:extLst>
                <a:ext uri="{FF2B5EF4-FFF2-40B4-BE49-F238E27FC236}">
                  <a16:creationId xmlns:a16="http://schemas.microsoft.com/office/drawing/2014/main" id="{4F2E3F4F-CC7C-4D54-B20C-DD5E82A3FD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9504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9" name="Picture 18" descr="A group of people standing in a room&#10;&#10;Description automatically generated">
              <a:extLst>
                <a:ext uri="{FF2B5EF4-FFF2-40B4-BE49-F238E27FC236}">
                  <a16:creationId xmlns:a16="http://schemas.microsoft.com/office/drawing/2014/main" id="{00F80019-EBE1-4BC3-9522-A3ABDA584C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9504" y="1947448"/>
              <a:ext cx="2960917" cy="1480256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9B10992-0B99-43C4-A521-9EB9F28412D8}"/>
                </a:ext>
              </a:extLst>
            </p:cNvPr>
            <p:cNvSpPr/>
            <p:nvPr userDrawn="1"/>
          </p:nvSpPr>
          <p:spPr>
            <a:xfrm>
              <a:off x="2144872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1AEA660-DEBC-47CD-A26E-56ACA02BC523}"/>
                </a:ext>
              </a:extLst>
            </p:cNvPr>
            <p:cNvSpPr/>
            <p:nvPr userDrawn="1"/>
          </p:nvSpPr>
          <p:spPr>
            <a:xfrm>
              <a:off x="3640045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C56B968-FD71-432C-9DF3-BE1835ED231F}"/>
                </a:ext>
              </a:extLst>
            </p:cNvPr>
            <p:cNvSpPr/>
            <p:nvPr userDrawn="1"/>
          </p:nvSpPr>
          <p:spPr>
            <a:xfrm>
              <a:off x="5162702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CBCF138-E006-4034-A7D9-A161F4445E91}"/>
                </a:ext>
              </a:extLst>
            </p:cNvPr>
            <p:cNvSpPr/>
            <p:nvPr userDrawn="1"/>
          </p:nvSpPr>
          <p:spPr>
            <a:xfrm>
              <a:off x="6647523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AE35469-E828-4113-8AC7-86771BF5A5CC}"/>
                </a:ext>
              </a:extLst>
            </p:cNvPr>
            <p:cNvSpPr/>
            <p:nvPr userDrawn="1"/>
          </p:nvSpPr>
          <p:spPr>
            <a:xfrm>
              <a:off x="8118561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8E8B82E-E680-4E7A-9263-7B28BAAED809}"/>
                </a:ext>
              </a:extLst>
            </p:cNvPr>
            <p:cNvSpPr/>
            <p:nvPr userDrawn="1"/>
          </p:nvSpPr>
          <p:spPr>
            <a:xfrm>
              <a:off x="9642309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D8DD9F30-D224-4122-99B8-6F70EFD6E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306" y="5361497"/>
            <a:ext cx="7881118" cy="699717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rgbClr val="D2263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27" name="Ograda besedila 2">
            <a:extLst>
              <a:ext uri="{FF2B5EF4-FFF2-40B4-BE49-F238E27FC236}">
                <a16:creationId xmlns:a16="http://schemas.microsoft.com/office/drawing/2014/main" id="{5DFB0223-6669-4AAE-BD97-1B7B7E0DD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0503" y="6091664"/>
            <a:ext cx="7894922" cy="446504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11384A9F-3EA8-4CE5-948D-95B272CE3AE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93413" y="639433"/>
            <a:ext cx="2862958" cy="73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41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ključn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94BB99-FDC6-4E16-B252-1477541DDEF0}"/>
              </a:ext>
            </a:extLst>
          </p:cNvPr>
          <p:cNvSpPr/>
          <p:nvPr userDrawn="1"/>
        </p:nvSpPr>
        <p:spPr>
          <a:xfrm>
            <a:off x="0" y="821824"/>
            <a:ext cx="4439816" cy="61568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61FAE22-B8B5-462B-B66A-899909CBE7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88289" y="764704"/>
            <a:ext cx="3062500" cy="7848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F8A74E-EA14-4C61-B8E9-C9A257020268}"/>
              </a:ext>
            </a:extLst>
          </p:cNvPr>
          <p:cNvSpPr/>
          <p:nvPr userDrawn="1"/>
        </p:nvSpPr>
        <p:spPr>
          <a:xfrm>
            <a:off x="479376" y="6165304"/>
            <a:ext cx="11352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600">
                <a:solidFill>
                  <a:srgbClr val="63666A"/>
                </a:solidFill>
                <a:effectLst/>
                <a:latin typeface="+mj-lt"/>
              </a:rPr>
              <a:t>Ozare 19, SI-2380 Slovenj Gradec </a:t>
            </a:r>
            <a:r>
              <a:rPr lang="en-GB" sz="1600" kern="1200">
                <a:solidFill>
                  <a:srgbClr val="D22630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60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GB" sz="1600" b="1">
                <a:solidFill>
                  <a:srgbClr val="63666A"/>
                </a:solidFill>
                <a:effectLst/>
                <a:latin typeface="+mj-lt"/>
              </a:rPr>
              <a:t>T:</a:t>
            </a:r>
            <a:r>
              <a:rPr lang="en-GB" sz="1600">
                <a:solidFill>
                  <a:srgbClr val="63666A"/>
                </a:solidFill>
                <a:effectLst/>
                <a:latin typeface="+mj-lt"/>
              </a:rPr>
              <a:t> +386 2 620 47 60 </a:t>
            </a:r>
            <a:r>
              <a:rPr lang="en-GB" sz="1600" kern="1200">
                <a:solidFill>
                  <a:srgbClr val="D22630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60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GB" sz="1600" b="1">
                <a:solidFill>
                  <a:srgbClr val="63666A"/>
                </a:solidFill>
                <a:effectLst/>
                <a:latin typeface="+mj-lt"/>
              </a:rPr>
              <a:t>M:</a:t>
            </a:r>
            <a:r>
              <a:rPr lang="en-GB" sz="1600">
                <a:solidFill>
                  <a:srgbClr val="63666A"/>
                </a:solidFill>
                <a:effectLst/>
                <a:latin typeface="+mj-lt"/>
              </a:rPr>
              <a:t> +386 70 892 270 </a:t>
            </a:r>
            <a:r>
              <a:rPr lang="en-GB" sz="1600">
                <a:solidFill>
                  <a:srgbClr val="D22630"/>
                </a:solidFill>
                <a:effectLst/>
                <a:latin typeface="+mj-lt"/>
              </a:rPr>
              <a:t>|</a:t>
            </a:r>
            <a:r>
              <a:rPr lang="en-GB" sz="160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GB" sz="1600" b="1">
                <a:solidFill>
                  <a:srgbClr val="63666A"/>
                </a:solidFill>
                <a:effectLst/>
                <a:latin typeface="+mj-lt"/>
              </a:rPr>
              <a:t>E:</a:t>
            </a:r>
            <a:r>
              <a:rPr lang="en-GB" sz="1600">
                <a:solidFill>
                  <a:srgbClr val="63666A"/>
                </a:solidFill>
                <a:effectLst/>
                <a:latin typeface="+mj-lt"/>
              </a:rPr>
              <a:t> referat@ftpo.eu </a:t>
            </a:r>
            <a:r>
              <a:rPr lang="en-GB" sz="1600" kern="1200">
                <a:solidFill>
                  <a:srgbClr val="D22630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60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GB" sz="1600" b="1">
                <a:solidFill>
                  <a:srgbClr val="63666A"/>
                </a:solidFill>
                <a:effectLst/>
                <a:latin typeface="+mj-lt"/>
              </a:rPr>
              <a:t>W:</a:t>
            </a:r>
            <a:r>
              <a:rPr lang="en-GB" sz="1600">
                <a:solidFill>
                  <a:srgbClr val="63666A"/>
                </a:solidFill>
                <a:effectLst/>
                <a:latin typeface="+mj-lt"/>
              </a:rPr>
              <a:t> www.ftpo.eu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638CA-7CE6-4853-85F2-E101CC1CD9C4}"/>
              </a:ext>
            </a:extLst>
          </p:cNvPr>
          <p:cNvCxnSpPr/>
          <p:nvPr userDrawn="1"/>
        </p:nvCxnSpPr>
        <p:spPr>
          <a:xfrm flipH="1">
            <a:off x="407368" y="6165304"/>
            <a:ext cx="11377264" cy="0"/>
          </a:xfrm>
          <a:prstGeom prst="line">
            <a:avLst/>
          </a:prstGeom>
          <a:ln w="25400">
            <a:solidFill>
              <a:srgbClr val="D226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71659CE-393A-4A12-949E-78CEE92221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8976" y="1017434"/>
            <a:ext cx="3744416" cy="224461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05552F2A-8F7E-4B6D-904F-A47CEE45F3DF}"/>
              </a:ext>
            </a:extLst>
          </p:cNvPr>
          <p:cNvSpPr txBox="1">
            <a:spLocks/>
          </p:cNvSpPr>
          <p:nvPr userDrawn="1"/>
        </p:nvSpPr>
        <p:spPr>
          <a:xfrm>
            <a:off x="479376" y="3212976"/>
            <a:ext cx="11305256" cy="2376264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2pPr>
            <a:lvl3pPr marL="1076325" indent="-1619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4800" i="1" dirty="0" err="1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Zaključni</a:t>
            </a:r>
            <a:r>
              <a:rPr lang="en-GB" sz="4800" i="1" dirty="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4800" i="1" dirty="0" err="1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nagovor</a:t>
            </a:r>
            <a:endParaRPr lang="en-GB" sz="4800" i="1" dirty="0">
              <a:solidFill>
                <a:srgbClr val="63666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490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ljučn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94BB99-FDC6-4E16-B252-1477541DDEF0}"/>
              </a:ext>
            </a:extLst>
          </p:cNvPr>
          <p:cNvSpPr/>
          <p:nvPr userDrawn="1"/>
        </p:nvSpPr>
        <p:spPr>
          <a:xfrm>
            <a:off x="0" y="821824"/>
            <a:ext cx="4439816" cy="61568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61FAE22-B8B5-462B-B66A-899909CBE7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88289" y="764704"/>
            <a:ext cx="3062500" cy="7848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F8A74E-EA14-4C61-B8E9-C9A257020268}"/>
              </a:ext>
            </a:extLst>
          </p:cNvPr>
          <p:cNvSpPr/>
          <p:nvPr userDrawn="1"/>
        </p:nvSpPr>
        <p:spPr>
          <a:xfrm>
            <a:off x="479376" y="6165304"/>
            <a:ext cx="11352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600">
                <a:solidFill>
                  <a:srgbClr val="63666A"/>
                </a:solidFill>
                <a:effectLst/>
                <a:latin typeface="+mj-lt"/>
              </a:rPr>
              <a:t>Ozare 19, SI-2380 Slovenj Gradec </a:t>
            </a:r>
            <a:r>
              <a:rPr lang="en-GB" sz="1600" kern="1200">
                <a:solidFill>
                  <a:srgbClr val="D22630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60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GB" sz="1600" b="1">
                <a:solidFill>
                  <a:srgbClr val="63666A"/>
                </a:solidFill>
                <a:effectLst/>
                <a:latin typeface="+mj-lt"/>
              </a:rPr>
              <a:t>T:</a:t>
            </a:r>
            <a:r>
              <a:rPr lang="en-GB" sz="1600">
                <a:solidFill>
                  <a:srgbClr val="63666A"/>
                </a:solidFill>
                <a:effectLst/>
                <a:latin typeface="+mj-lt"/>
              </a:rPr>
              <a:t> +386 2 620 47 60 </a:t>
            </a:r>
            <a:r>
              <a:rPr lang="en-GB" sz="1600" kern="1200">
                <a:solidFill>
                  <a:srgbClr val="D22630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60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GB" sz="1600" b="1">
                <a:solidFill>
                  <a:srgbClr val="63666A"/>
                </a:solidFill>
                <a:effectLst/>
                <a:latin typeface="+mj-lt"/>
              </a:rPr>
              <a:t>M:</a:t>
            </a:r>
            <a:r>
              <a:rPr lang="en-GB" sz="1600">
                <a:solidFill>
                  <a:srgbClr val="63666A"/>
                </a:solidFill>
                <a:effectLst/>
                <a:latin typeface="+mj-lt"/>
              </a:rPr>
              <a:t> +386 70 892 270 </a:t>
            </a:r>
            <a:r>
              <a:rPr lang="en-GB" sz="1600">
                <a:solidFill>
                  <a:srgbClr val="D22630"/>
                </a:solidFill>
                <a:effectLst/>
                <a:latin typeface="+mj-lt"/>
              </a:rPr>
              <a:t>|</a:t>
            </a:r>
            <a:r>
              <a:rPr lang="en-GB" sz="160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GB" sz="1600" b="1">
                <a:solidFill>
                  <a:srgbClr val="63666A"/>
                </a:solidFill>
                <a:effectLst/>
                <a:latin typeface="+mj-lt"/>
              </a:rPr>
              <a:t>E:</a:t>
            </a:r>
            <a:r>
              <a:rPr lang="en-GB" sz="1600">
                <a:solidFill>
                  <a:srgbClr val="63666A"/>
                </a:solidFill>
                <a:effectLst/>
                <a:latin typeface="+mj-lt"/>
              </a:rPr>
              <a:t> referat@ftpo.eu </a:t>
            </a:r>
            <a:r>
              <a:rPr lang="en-GB" sz="1600" kern="1200">
                <a:solidFill>
                  <a:srgbClr val="D22630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60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GB" sz="1600" b="1">
                <a:solidFill>
                  <a:srgbClr val="63666A"/>
                </a:solidFill>
                <a:effectLst/>
                <a:latin typeface="+mj-lt"/>
              </a:rPr>
              <a:t>W:</a:t>
            </a:r>
            <a:r>
              <a:rPr lang="en-GB" sz="1600">
                <a:solidFill>
                  <a:srgbClr val="63666A"/>
                </a:solidFill>
                <a:effectLst/>
                <a:latin typeface="+mj-lt"/>
              </a:rPr>
              <a:t> www.ftpo.eu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638CA-7CE6-4853-85F2-E101CC1CD9C4}"/>
              </a:ext>
            </a:extLst>
          </p:cNvPr>
          <p:cNvCxnSpPr/>
          <p:nvPr userDrawn="1"/>
        </p:nvCxnSpPr>
        <p:spPr>
          <a:xfrm flipH="1">
            <a:off x="407368" y="6165304"/>
            <a:ext cx="11377264" cy="0"/>
          </a:xfrm>
          <a:prstGeom prst="line">
            <a:avLst/>
          </a:prstGeom>
          <a:ln w="25400">
            <a:solidFill>
              <a:srgbClr val="D226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71659CE-393A-4A12-949E-78CEE92221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8976" y="1017434"/>
            <a:ext cx="3744416" cy="224461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05552F2A-8F7E-4B6D-904F-A47CEE45F3DF}"/>
              </a:ext>
            </a:extLst>
          </p:cNvPr>
          <p:cNvSpPr txBox="1">
            <a:spLocks/>
          </p:cNvSpPr>
          <p:nvPr userDrawn="1"/>
        </p:nvSpPr>
        <p:spPr>
          <a:xfrm>
            <a:off x="479376" y="3212976"/>
            <a:ext cx="11305256" cy="2376264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2pPr>
            <a:lvl3pPr marL="1076325" indent="-1619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4800" i="1" dirty="0" err="1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Zaključni</a:t>
            </a:r>
            <a:r>
              <a:rPr lang="en-GB" sz="4800" i="1" dirty="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4800" i="1" dirty="0" err="1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nagovor</a:t>
            </a:r>
            <a:endParaRPr lang="en-GB" sz="4800" i="1" dirty="0">
              <a:solidFill>
                <a:srgbClr val="63666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7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9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5F5E5C45-5B94-44C9-9026-7E79CFB7DD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3" b="776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E0CA93-1085-458B-A15C-B5B603933517}"/>
              </a:ext>
            </a:extLst>
          </p:cNvPr>
          <p:cNvSpPr/>
          <p:nvPr userDrawn="1"/>
        </p:nvSpPr>
        <p:spPr>
          <a:xfrm>
            <a:off x="3071664" y="5229200"/>
            <a:ext cx="9120336" cy="1080120"/>
          </a:xfrm>
          <a:prstGeom prst="rect">
            <a:avLst/>
          </a:prstGeom>
          <a:solidFill>
            <a:srgbClr val="63666A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AC09E5-A149-4ED0-B2D0-9B1A829BD781}"/>
              </a:ext>
            </a:extLst>
          </p:cNvPr>
          <p:cNvGrpSpPr/>
          <p:nvPr userDrawn="1"/>
        </p:nvGrpSpPr>
        <p:grpSpPr>
          <a:xfrm>
            <a:off x="7464152" y="4653508"/>
            <a:ext cx="4727848" cy="575692"/>
            <a:chOff x="7464152" y="4653508"/>
            <a:chExt cx="4727848" cy="5756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DAC40D-8D69-45E2-A675-F019368CC3F6}"/>
                </a:ext>
              </a:extLst>
            </p:cNvPr>
            <p:cNvSpPr/>
            <p:nvPr/>
          </p:nvSpPr>
          <p:spPr>
            <a:xfrm>
              <a:off x="7464152" y="4653508"/>
              <a:ext cx="4727848" cy="575692"/>
            </a:xfrm>
            <a:prstGeom prst="rect">
              <a:avLst/>
            </a:prstGeom>
            <a:solidFill>
              <a:srgbClr val="D22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853340-AC47-4CAC-B465-E76C09D6B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7876" y="4869160"/>
              <a:ext cx="3600400" cy="215828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829749F-73F8-499C-A43C-463432AE89EB}"/>
              </a:ext>
            </a:extLst>
          </p:cNvPr>
          <p:cNvSpPr/>
          <p:nvPr userDrawn="1"/>
        </p:nvSpPr>
        <p:spPr>
          <a:xfrm>
            <a:off x="0" y="0"/>
            <a:ext cx="12201252" cy="1628800"/>
          </a:xfrm>
          <a:prstGeom prst="rect">
            <a:avLst/>
          </a:prstGeom>
          <a:gradFill>
            <a:gsLst>
              <a:gs pos="1000">
                <a:srgbClr val="63666A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5FDB9AE-27B7-4664-BCDE-CF1727420F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549252" y="620688"/>
            <a:ext cx="3015703" cy="77286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66882DF-10D1-4144-A580-ACFE468205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305" y="5445224"/>
            <a:ext cx="8373987" cy="699717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307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ljucna1-siva">
    <p:bg>
      <p:bgPr>
        <a:solidFill>
          <a:srgbClr val="63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19A5E9E-B613-4E9A-92A5-944271C7C6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00256" y="988358"/>
            <a:ext cx="3063600" cy="7851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4105A1-8562-41DD-902A-767025C0FDBE}"/>
              </a:ext>
            </a:extLst>
          </p:cNvPr>
          <p:cNvSpPr/>
          <p:nvPr userDrawn="1"/>
        </p:nvSpPr>
        <p:spPr>
          <a:xfrm>
            <a:off x="0" y="821824"/>
            <a:ext cx="4439816" cy="615680"/>
          </a:xfrm>
          <a:prstGeom prst="rect">
            <a:avLst/>
          </a:prstGeom>
          <a:solidFill>
            <a:srgbClr val="D22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DF4C8-9845-4D46-BEBB-5C4F720DB9E5}"/>
              </a:ext>
            </a:extLst>
          </p:cNvPr>
          <p:cNvSpPr/>
          <p:nvPr userDrawn="1"/>
        </p:nvSpPr>
        <p:spPr>
          <a:xfrm>
            <a:off x="479376" y="6165304"/>
            <a:ext cx="11352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600" dirty="0" err="1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Ozare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 19, SI-2380 </a:t>
            </a:r>
            <a:r>
              <a:rPr lang="en-GB" sz="1600" dirty="0" err="1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Slovenj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 </a:t>
            </a:r>
            <a:r>
              <a:rPr lang="en-GB" sz="1600" dirty="0" err="1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Gradec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 </a:t>
            </a:r>
            <a:r>
              <a:rPr lang="en-GB" sz="1600" kern="1200" dirty="0">
                <a:solidFill>
                  <a:srgbClr val="D22630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600" dirty="0">
                <a:solidFill>
                  <a:srgbClr val="D22630"/>
                </a:solidFill>
                <a:effectLst/>
                <a:latin typeface="+mj-lt"/>
              </a:rPr>
              <a:t> </a:t>
            </a: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T: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 +386 2 620 47 60</a:t>
            </a:r>
            <a:r>
              <a:rPr lang="en-GB" sz="1600" dirty="0">
                <a:solidFill>
                  <a:srgbClr val="D22630"/>
                </a:solidFill>
                <a:effectLst/>
                <a:latin typeface="+mj-lt"/>
              </a:rPr>
              <a:t> </a:t>
            </a:r>
            <a:r>
              <a:rPr lang="en-GB" sz="1600" kern="1200" dirty="0">
                <a:solidFill>
                  <a:srgbClr val="D22630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600" dirty="0">
                <a:solidFill>
                  <a:srgbClr val="D22630"/>
                </a:solidFill>
                <a:effectLst/>
                <a:latin typeface="+mj-lt"/>
              </a:rPr>
              <a:t> </a:t>
            </a: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M: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 +386 70 892 270 </a:t>
            </a:r>
            <a:r>
              <a:rPr lang="en-GB" sz="1600" dirty="0">
                <a:solidFill>
                  <a:srgbClr val="D22630"/>
                </a:solidFill>
                <a:effectLst/>
                <a:latin typeface="+mj-lt"/>
              </a:rPr>
              <a:t>|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 </a:t>
            </a: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E: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 referat@ftpo.eu </a:t>
            </a:r>
            <a:r>
              <a:rPr lang="en-GB" sz="1600" kern="1200" dirty="0">
                <a:solidFill>
                  <a:srgbClr val="D22630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 </a:t>
            </a: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W: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 www.ftpo.eu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B6AB53-D699-4087-9861-1CB1333F1123}"/>
              </a:ext>
            </a:extLst>
          </p:cNvPr>
          <p:cNvCxnSpPr/>
          <p:nvPr userDrawn="1"/>
        </p:nvCxnSpPr>
        <p:spPr>
          <a:xfrm flipH="1">
            <a:off x="407368" y="6165304"/>
            <a:ext cx="11377264" cy="0"/>
          </a:xfrm>
          <a:prstGeom prst="line">
            <a:avLst/>
          </a:prstGeom>
          <a:ln w="25400">
            <a:solidFill>
              <a:srgbClr val="D226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F8B67FC-7810-4417-A360-944A8A1F24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8976" y="1017434"/>
            <a:ext cx="3744416" cy="22446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228058-8B22-465B-B2E8-EDF642BF730A}"/>
              </a:ext>
            </a:extLst>
          </p:cNvPr>
          <p:cNvSpPr txBox="1">
            <a:spLocks/>
          </p:cNvSpPr>
          <p:nvPr userDrawn="1"/>
        </p:nvSpPr>
        <p:spPr>
          <a:xfrm>
            <a:off x="479376" y="3212976"/>
            <a:ext cx="11305256" cy="2376264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2pPr>
            <a:lvl3pPr marL="1076325" indent="-1619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48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Zaključni</a:t>
            </a:r>
            <a:r>
              <a:rPr lang="en-GB" sz="4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48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nagovor</a:t>
            </a:r>
            <a:endParaRPr lang="en-GB" sz="4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95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B32E91-CA0C-4FCD-BF34-A17A40998BCC}"/>
              </a:ext>
            </a:extLst>
          </p:cNvPr>
          <p:cNvGrpSpPr/>
          <p:nvPr userDrawn="1"/>
        </p:nvGrpSpPr>
        <p:grpSpPr>
          <a:xfrm>
            <a:off x="7464152" y="644386"/>
            <a:ext cx="4727848" cy="575692"/>
            <a:chOff x="7464152" y="4653508"/>
            <a:chExt cx="4727848" cy="5756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A2B3E42-90D4-455E-BD2D-3513EA784354}"/>
                </a:ext>
              </a:extLst>
            </p:cNvPr>
            <p:cNvSpPr/>
            <p:nvPr/>
          </p:nvSpPr>
          <p:spPr>
            <a:xfrm>
              <a:off x="7464152" y="4653508"/>
              <a:ext cx="4727848" cy="575692"/>
            </a:xfrm>
            <a:prstGeom prst="rect">
              <a:avLst/>
            </a:prstGeom>
            <a:solidFill>
              <a:srgbClr val="D22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2AC3A2F-3E6B-4988-91E7-74D0141F6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27876" y="4869160"/>
              <a:ext cx="3600400" cy="215828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A98CFF9-7E23-4BE4-8702-6B7A5A1B38D0}"/>
              </a:ext>
            </a:extLst>
          </p:cNvPr>
          <p:cNvGrpSpPr/>
          <p:nvPr userDrawn="1"/>
        </p:nvGrpSpPr>
        <p:grpSpPr>
          <a:xfrm>
            <a:off x="839416" y="1943984"/>
            <a:ext cx="10441005" cy="2970903"/>
            <a:chOff x="839416" y="1943984"/>
            <a:chExt cx="10441005" cy="2970903"/>
          </a:xfrm>
        </p:grpSpPr>
        <p:pic>
          <p:nvPicPr>
            <p:cNvPr id="7" name="Picture 6" descr="A picture containing indoor, table, car, sitting&#10;&#10;Description automatically generated">
              <a:extLst>
                <a:ext uri="{FF2B5EF4-FFF2-40B4-BE49-F238E27FC236}">
                  <a16:creationId xmlns:a16="http://schemas.microsoft.com/office/drawing/2014/main" id="{0596C193-5848-45A8-A2A2-7326945E45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16" y="194398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8" name="Picture 7" descr="A picture containing grass, outdoor, building, person&#10;&#10;Description automatically generated">
              <a:extLst>
                <a:ext uri="{FF2B5EF4-FFF2-40B4-BE49-F238E27FC236}">
                  <a16:creationId xmlns:a16="http://schemas.microsoft.com/office/drawing/2014/main" id="{EDCDD49A-425B-4E74-8C22-7E0487405B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0180" y="194398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9" name="Picture 8" descr="A close up of a computer&#10;&#10;Description automatically generated">
              <a:extLst>
                <a:ext uri="{FF2B5EF4-FFF2-40B4-BE49-F238E27FC236}">
                  <a16:creationId xmlns:a16="http://schemas.microsoft.com/office/drawing/2014/main" id="{AB8F333B-966F-4624-8ABF-FD31AC5999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620" y="194398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0" name="Picture 9" descr="A large building&#10;&#10;Description automatically generated">
              <a:extLst>
                <a:ext uri="{FF2B5EF4-FFF2-40B4-BE49-F238E27FC236}">
                  <a16:creationId xmlns:a16="http://schemas.microsoft.com/office/drawing/2014/main" id="{73B31829-72FA-4437-A712-47A8D3A129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0359" y="194398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1" name="Picture 10" descr="A picture containing indoor, appliance, table, sitting&#10;&#10;Description automatically generated">
              <a:extLst>
                <a:ext uri="{FF2B5EF4-FFF2-40B4-BE49-F238E27FC236}">
                  <a16:creationId xmlns:a16="http://schemas.microsoft.com/office/drawing/2014/main" id="{415B1A3A-A13A-4F81-B7FB-81EEAA43C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320" y="194398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2" name="Picture 11" descr="A picture containing person, person, kitchen, preparing&#10;&#10;Description automatically generated">
              <a:extLst>
                <a:ext uri="{FF2B5EF4-FFF2-40B4-BE49-F238E27FC236}">
                  <a16:creationId xmlns:a16="http://schemas.microsoft.com/office/drawing/2014/main" id="{9B7DBD91-8AB1-4546-A9B5-48C3A2AE3D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3237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3" name="Picture 12" descr="A picture containing person, person, table, plate&#10;&#10;Description automatically generated">
              <a:extLst>
                <a:ext uri="{FF2B5EF4-FFF2-40B4-BE49-F238E27FC236}">
                  <a16:creationId xmlns:a16="http://schemas.microsoft.com/office/drawing/2014/main" id="{BDDEC5A8-61A8-46FD-8AEF-1770AD7300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16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4" name="Picture 13" descr="A picture containing appliance, indoor, table, sitting&#10;&#10;Description automatically generated">
              <a:extLst>
                <a:ext uri="{FF2B5EF4-FFF2-40B4-BE49-F238E27FC236}">
                  <a16:creationId xmlns:a16="http://schemas.microsoft.com/office/drawing/2014/main" id="{48AC55C1-57D7-4688-BEF7-EBC9E324A2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518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5" name="Picture 14" descr="A hand holding an object in his hand&#10;&#10;Description automatically generated">
              <a:extLst>
                <a:ext uri="{FF2B5EF4-FFF2-40B4-BE49-F238E27FC236}">
                  <a16:creationId xmlns:a16="http://schemas.microsoft.com/office/drawing/2014/main" id="{6A87E684-B38E-47FA-BD58-CF8D0BB48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620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6" name="Picture 15" descr="A picture containing indoor, small, sitting, toy&#10;&#10;Description automatically generated">
              <a:extLst>
                <a:ext uri="{FF2B5EF4-FFF2-40B4-BE49-F238E27FC236}">
                  <a16:creationId xmlns:a16="http://schemas.microsoft.com/office/drawing/2014/main" id="{D8C5F69B-F6A4-482F-9F60-FE14523DF4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804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7" name="Picture 16" descr="A picture containing person, indoor, holding, table&#10;&#10;Description automatically generated">
              <a:extLst>
                <a:ext uri="{FF2B5EF4-FFF2-40B4-BE49-F238E27FC236}">
                  <a16:creationId xmlns:a16="http://schemas.microsoft.com/office/drawing/2014/main" id="{5B2AB4A4-EB29-4A86-ACD9-F782ABC24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320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8" name="Picture 17" descr="A person standing in a room&#10;&#10;Description automatically generated">
              <a:extLst>
                <a:ext uri="{FF2B5EF4-FFF2-40B4-BE49-F238E27FC236}">
                  <a16:creationId xmlns:a16="http://schemas.microsoft.com/office/drawing/2014/main" id="{4F2E3F4F-CC7C-4D54-B20C-DD5E82A3FD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9504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9" name="Picture 18" descr="A group of people standing in a room&#10;&#10;Description automatically generated">
              <a:extLst>
                <a:ext uri="{FF2B5EF4-FFF2-40B4-BE49-F238E27FC236}">
                  <a16:creationId xmlns:a16="http://schemas.microsoft.com/office/drawing/2014/main" id="{00F80019-EBE1-4BC3-9522-A3ABDA584C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9504" y="1947448"/>
              <a:ext cx="2960917" cy="1480256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9B10992-0B99-43C4-A521-9EB9F28412D8}"/>
                </a:ext>
              </a:extLst>
            </p:cNvPr>
            <p:cNvSpPr/>
            <p:nvPr userDrawn="1"/>
          </p:nvSpPr>
          <p:spPr>
            <a:xfrm>
              <a:off x="2144872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1AEA660-DEBC-47CD-A26E-56ACA02BC523}"/>
                </a:ext>
              </a:extLst>
            </p:cNvPr>
            <p:cNvSpPr/>
            <p:nvPr userDrawn="1"/>
          </p:nvSpPr>
          <p:spPr>
            <a:xfrm>
              <a:off x="3640045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C56B968-FD71-432C-9DF3-BE1835ED231F}"/>
                </a:ext>
              </a:extLst>
            </p:cNvPr>
            <p:cNvSpPr/>
            <p:nvPr userDrawn="1"/>
          </p:nvSpPr>
          <p:spPr>
            <a:xfrm>
              <a:off x="5162702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CBCF138-E006-4034-A7D9-A161F4445E91}"/>
                </a:ext>
              </a:extLst>
            </p:cNvPr>
            <p:cNvSpPr/>
            <p:nvPr userDrawn="1"/>
          </p:nvSpPr>
          <p:spPr>
            <a:xfrm>
              <a:off x="6647523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AE35469-E828-4113-8AC7-86771BF5A5CC}"/>
                </a:ext>
              </a:extLst>
            </p:cNvPr>
            <p:cNvSpPr/>
            <p:nvPr userDrawn="1"/>
          </p:nvSpPr>
          <p:spPr>
            <a:xfrm>
              <a:off x="8118561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8E8B82E-E680-4E7A-9263-7B28BAAED809}"/>
                </a:ext>
              </a:extLst>
            </p:cNvPr>
            <p:cNvSpPr/>
            <p:nvPr userDrawn="1"/>
          </p:nvSpPr>
          <p:spPr>
            <a:xfrm>
              <a:off x="9642309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D8DD9F30-D224-4122-99B8-6F70EFD6E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306" y="5361497"/>
            <a:ext cx="7881118" cy="699717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rgbClr val="D2263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27" name="Ograda besedila 2">
            <a:extLst>
              <a:ext uri="{FF2B5EF4-FFF2-40B4-BE49-F238E27FC236}">
                <a16:creationId xmlns:a16="http://schemas.microsoft.com/office/drawing/2014/main" id="{5DFB0223-6669-4AAE-BD97-1B7B7E0DD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0503" y="6091664"/>
            <a:ext cx="7894922" cy="446504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11384A9F-3EA8-4CE5-948D-95B272CE3AE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93413" y="639433"/>
            <a:ext cx="2862958" cy="73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8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4FCC9-AA92-4E67-834B-DA3D0DEFEE57}"/>
              </a:ext>
            </a:extLst>
          </p:cNvPr>
          <p:cNvSpPr/>
          <p:nvPr userDrawn="1"/>
        </p:nvSpPr>
        <p:spPr>
          <a:xfrm>
            <a:off x="3071664" y="5229200"/>
            <a:ext cx="9120336" cy="1080120"/>
          </a:xfrm>
          <a:prstGeom prst="rect">
            <a:avLst/>
          </a:prstGeom>
          <a:solidFill>
            <a:srgbClr val="63666A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5" name="Title 30">
            <a:extLst>
              <a:ext uri="{FF2B5EF4-FFF2-40B4-BE49-F238E27FC236}">
                <a16:creationId xmlns:a16="http://schemas.microsoft.com/office/drawing/2014/main" id="{023D5F53-7C72-4BBE-9AC0-EBF2C65825D2}"/>
              </a:ext>
            </a:extLst>
          </p:cNvPr>
          <p:cNvSpPr txBox="1">
            <a:spLocks/>
          </p:cNvSpPr>
          <p:nvPr userDrawn="1"/>
        </p:nvSpPr>
        <p:spPr>
          <a:xfrm>
            <a:off x="3180011" y="5346573"/>
            <a:ext cx="8568282" cy="84537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sl-SI" sz="3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SI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F4E917-6358-4F63-A851-1843CCD11677}"/>
              </a:ext>
            </a:extLst>
          </p:cNvPr>
          <p:cNvGrpSpPr/>
          <p:nvPr userDrawn="1"/>
        </p:nvGrpSpPr>
        <p:grpSpPr>
          <a:xfrm>
            <a:off x="7464152" y="4653508"/>
            <a:ext cx="4727848" cy="575692"/>
            <a:chOff x="7464152" y="4653508"/>
            <a:chExt cx="4727848" cy="5756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AD0F26-48F1-4E49-A0C4-1FCC18DE6273}"/>
                </a:ext>
              </a:extLst>
            </p:cNvPr>
            <p:cNvSpPr/>
            <p:nvPr/>
          </p:nvSpPr>
          <p:spPr>
            <a:xfrm>
              <a:off x="7464152" y="4653508"/>
              <a:ext cx="4727848" cy="575692"/>
            </a:xfrm>
            <a:prstGeom prst="rect">
              <a:avLst/>
            </a:prstGeom>
            <a:solidFill>
              <a:srgbClr val="D22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1BF680-E6DE-4A4C-8ADB-5CFC8BE50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27876" y="4869160"/>
              <a:ext cx="3600400" cy="215828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0A2F7300-FD80-4FA3-9801-23E8622A7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305" y="5445224"/>
            <a:ext cx="8373987" cy="699717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437520A-7E41-43AB-A0CD-4B3ED61C19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88289" y="764704"/>
            <a:ext cx="3062500" cy="784862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32C54DE-D1F9-47AE-A784-9355E638A9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87574" y="1765218"/>
            <a:ext cx="9360718" cy="245594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7547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EEA8C581-8E24-4524-91FF-45C19E00D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4725144"/>
            <a:ext cx="11256912" cy="1043831"/>
          </a:xfrm>
          <a:prstGeom prst="rect">
            <a:avLst/>
          </a:prstGeom>
        </p:spPr>
        <p:txBody>
          <a:bodyPr anchor="t"/>
          <a:lstStyle>
            <a:lvl1pPr algn="l">
              <a:defRPr kumimoji="0" lang="sl-SI" sz="2800" b="1" i="0" u="none" strike="noStrike" kern="1200" cap="none" spc="90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4" name="Ograda besedila 2">
            <a:extLst>
              <a:ext uri="{FF2B5EF4-FFF2-40B4-BE49-F238E27FC236}">
                <a16:creationId xmlns:a16="http://schemas.microsoft.com/office/drawing/2014/main" id="{F9CA3D79-1854-452B-B3CB-5ECFFFFB6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3122737"/>
            <a:ext cx="11256912" cy="15303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3666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A9C8A79-F7BF-4E8C-9168-E1048AB49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88289" y="764704"/>
            <a:ext cx="3062500" cy="78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5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a6">
    <p:bg>
      <p:bgPr>
        <a:solidFill>
          <a:srgbClr val="63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EEA8C581-8E24-4524-91FF-45C19E00D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4725144"/>
            <a:ext cx="11256912" cy="1043831"/>
          </a:xfrm>
          <a:prstGeom prst="rect">
            <a:avLst/>
          </a:prstGeom>
        </p:spPr>
        <p:txBody>
          <a:bodyPr anchor="t"/>
          <a:lstStyle>
            <a:lvl1pPr algn="l">
              <a:defRPr kumimoji="0" lang="sl-SI" sz="2800" b="1" i="0" u="none" strike="noStrike" kern="1200" cap="none" spc="90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4" name="Ograda besedila 2">
            <a:extLst>
              <a:ext uri="{FF2B5EF4-FFF2-40B4-BE49-F238E27FC236}">
                <a16:creationId xmlns:a16="http://schemas.microsoft.com/office/drawing/2014/main" id="{F9CA3D79-1854-452B-B3CB-5ECFFFFB6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3122737"/>
            <a:ext cx="11256912" cy="15303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87A28B6-2CF2-48E7-A5C7-D360DC9A3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549252" y="620688"/>
            <a:ext cx="3015703" cy="77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7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sebinsk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04102D-A1F5-4091-80EB-9FC776D6A0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1383" y="1124743"/>
            <a:ext cx="11305255" cy="5184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 dirty="0"/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B0FC4AAA-EEEF-4C6C-9F8A-E29AFB9739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2" y="368670"/>
            <a:ext cx="9000000" cy="432039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63666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6FE1BFF-4AD5-4C34-8DE0-858A90B7F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96382BA-F476-4BD2-AEA3-CDF87695F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05341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sebinsk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778D9-02A0-411A-B49F-4BF9CC31C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3" y="1113454"/>
            <a:ext cx="5468417" cy="51954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3D615-2131-46D8-A4DC-8B011E562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13454"/>
            <a:ext cx="5684440" cy="51954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 dirty="0"/>
          </a:p>
        </p:txBody>
      </p:sp>
      <p:sp>
        <p:nvSpPr>
          <p:cNvPr id="16" name="Naslov 1">
            <a:extLst>
              <a:ext uri="{FF2B5EF4-FFF2-40B4-BE49-F238E27FC236}">
                <a16:creationId xmlns:a16="http://schemas.microsoft.com/office/drawing/2014/main" id="{A0962209-42C4-4D7E-976D-476B793A9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2" y="368670"/>
            <a:ext cx="9000000" cy="432039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63666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C545501-F98B-43B2-B28E-BF6284A57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7EB7425-13FC-411F-9B1E-811B3DBE7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6976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sk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778D9-02A0-411A-B49F-4BF9CC31C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3" y="1053110"/>
            <a:ext cx="5468417" cy="5255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3D615-2131-46D8-A4DC-8B011E562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53110"/>
            <a:ext cx="5684440" cy="5255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8958C2E-0318-4EAA-A0C8-C4DC40514C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72464" y="339882"/>
            <a:ext cx="1656183" cy="42444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F719E7-CD23-4D0A-8AA0-DB6CB31A5260}"/>
              </a:ext>
            </a:extLst>
          </p:cNvPr>
          <p:cNvCxnSpPr/>
          <p:nvPr userDrawn="1"/>
        </p:nvCxnSpPr>
        <p:spPr>
          <a:xfrm flipH="1">
            <a:off x="551384" y="908720"/>
            <a:ext cx="11305256" cy="0"/>
          </a:xfrm>
          <a:prstGeom prst="line">
            <a:avLst/>
          </a:prstGeom>
          <a:ln>
            <a:solidFill>
              <a:srgbClr val="6366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37B3982-D4BF-4992-AA2F-CA1918C038BB}"/>
              </a:ext>
            </a:extLst>
          </p:cNvPr>
          <p:cNvSpPr/>
          <p:nvPr userDrawn="1"/>
        </p:nvSpPr>
        <p:spPr>
          <a:xfrm>
            <a:off x="0" y="368672"/>
            <a:ext cx="407368" cy="432039"/>
          </a:xfrm>
          <a:prstGeom prst="rect">
            <a:avLst/>
          </a:prstGeom>
          <a:solidFill>
            <a:srgbClr val="D22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6" name="Naslov 1">
            <a:extLst>
              <a:ext uri="{FF2B5EF4-FFF2-40B4-BE49-F238E27FC236}">
                <a16:creationId xmlns:a16="http://schemas.microsoft.com/office/drawing/2014/main" id="{A0962209-42C4-4D7E-976D-476B793A9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2" y="368670"/>
            <a:ext cx="9000000" cy="432039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63666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C545501-F98B-43B2-B28E-BF6284A57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7EB7425-13FC-411F-9B1E-811B3DBE7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1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76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29" r:id="rId2"/>
    <p:sldLayoutId id="2147483720" r:id="rId3"/>
    <p:sldLayoutId id="2147483721" r:id="rId4"/>
    <p:sldLayoutId id="2147483691" r:id="rId5"/>
    <p:sldLayoutId id="2147483739" r:id="rId6"/>
    <p:sldLayoutId id="2147483793" r:id="rId7"/>
    <p:sldLayoutId id="2147483794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5B11439-3BA5-4C86-9B28-FE85C074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125"/>
            <a:ext cx="113052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B29ACA5-F954-43E4-9E60-E45EE2876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825624"/>
            <a:ext cx="11305256" cy="4411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E9932C0-F9CB-4C28-9009-BFF887205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9165654-56B4-4273-9264-A523671CA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9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87" r:id="rId2"/>
    <p:sldLayoutId id="2147483738" r:id="rId3"/>
    <p:sldLayoutId id="2147483727" r:id="rId4"/>
    <p:sldLayoutId id="2147483723" r:id="rId5"/>
    <p:sldLayoutId id="2147483724" r:id="rId6"/>
    <p:sldLayoutId id="2147483725" r:id="rId7"/>
    <p:sldLayoutId id="2147483726" r:id="rId8"/>
    <p:sldLayoutId id="2147483795" r:id="rId9"/>
    <p:sldLayoutId id="2147483796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D2263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3666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3666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3666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3666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3666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59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0BDDDEF-4C97-4B56-B255-740CC4465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A936A4F-CFA9-4612-BFD0-AB24CEE9DA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00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294A7-491F-4513-A57A-D1CA3135E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CDF74-E479-4747-BA0C-4A902945B4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3655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EC9C68-9453-4658-925D-57B482DFCBA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6B4353-7B7A-4D7B-9986-88E58317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6055C-CA0C-4424-B9E2-64D067702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DC2A01-3C5C-440A-B4EC-758DBBC31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8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67478"/>
      </p:ext>
    </p:extLst>
  </p:cSld>
  <p:clrMapOvr>
    <a:masterClrMapping/>
  </p:clrMapOvr>
</p:sld>
</file>

<file path=ppt/theme/theme1.xml><?xml version="1.0" encoding="utf-8"?>
<a:theme xmlns:a="http://schemas.openxmlformats.org/drawingml/2006/main" name="Uvodna">
  <a:themeElements>
    <a:clrScheme name="Colours-FTP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D22730"/>
      </a:accent1>
      <a:accent2>
        <a:srgbClr val="DA787D"/>
      </a:accent2>
      <a:accent3>
        <a:srgbClr val="E0AEB1"/>
      </a:accent3>
      <a:accent4>
        <a:srgbClr val="A6A2A2"/>
      </a:accent4>
      <a:accent5>
        <a:srgbClr val="63666A"/>
      </a:accent5>
      <a:accent6>
        <a:srgbClr val="323232"/>
      </a:accent6>
      <a:hlink>
        <a:srgbClr val="847577"/>
      </a:hlink>
      <a:folHlink>
        <a:srgbClr val="A6A2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sebinska">
  <a:themeElements>
    <a:clrScheme name="Colours-FTP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D22730"/>
      </a:accent1>
      <a:accent2>
        <a:srgbClr val="DA787D"/>
      </a:accent2>
      <a:accent3>
        <a:srgbClr val="E0AEB1"/>
      </a:accent3>
      <a:accent4>
        <a:srgbClr val="A6A2A2"/>
      </a:accent4>
      <a:accent5>
        <a:srgbClr val="63666A"/>
      </a:accent5>
      <a:accent6>
        <a:srgbClr val="323232"/>
      </a:accent6>
      <a:hlink>
        <a:srgbClr val="847577"/>
      </a:hlink>
      <a:folHlink>
        <a:srgbClr val="A6A2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po present 2020 1 si.potx" id="{DC684142-3C57-45D2-B62C-5A9A0864D3E2}" vid="{3E3DA2BC-17C2-4942-B78B-59A474907B65}"/>
    </a:ext>
  </a:extLst>
</a:theme>
</file>

<file path=ppt/theme/theme3.xml><?xml version="1.0" encoding="utf-8"?>
<a:theme xmlns:a="http://schemas.openxmlformats.org/drawingml/2006/main" name="Zakljucna">
  <a:themeElements>
    <a:clrScheme name="Colours-FTP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D22730"/>
      </a:accent1>
      <a:accent2>
        <a:srgbClr val="DA787D"/>
      </a:accent2>
      <a:accent3>
        <a:srgbClr val="E0AEB1"/>
      </a:accent3>
      <a:accent4>
        <a:srgbClr val="A6A2A2"/>
      </a:accent4>
      <a:accent5>
        <a:srgbClr val="63666A"/>
      </a:accent5>
      <a:accent6>
        <a:srgbClr val="323232"/>
      </a:accent6>
      <a:hlink>
        <a:srgbClr val="847577"/>
      </a:hlink>
      <a:folHlink>
        <a:srgbClr val="A6A2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B2DC6107B01D46973F04A4164F91FA" ma:contentTypeVersion="33" ma:contentTypeDescription="Ustvari nov dokument." ma:contentTypeScope="" ma:versionID="9d8170b8808f9cfc524f97ac8231c78c">
  <xsd:schema xmlns:xsd="http://www.w3.org/2001/XMLSchema" xmlns:xs="http://www.w3.org/2001/XMLSchema" xmlns:p="http://schemas.microsoft.com/office/2006/metadata/properties" xmlns:ns3="84381b80-81e7-488f-8f0c-373b42a115cc" xmlns:ns4="1d86c3ad-cb35-4902-b8af-32e8d736a88d" targetNamespace="http://schemas.microsoft.com/office/2006/metadata/properties" ma:root="true" ma:fieldsID="8a380b1b675e290eaf627a3bf9322c65" ns3:_="" ns4:_="">
    <xsd:import namespace="84381b80-81e7-488f-8f0c-373b42a115cc"/>
    <xsd:import namespace="1d86c3ad-cb35-4902-b8af-32e8d736a88d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81b80-81e7-488f-8f0c-373b42a115c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6c3ad-cb35-4902-b8af-32e8d736a88d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84381b80-81e7-488f-8f0c-373b42a115cc" xsi:nil="true"/>
    <TeamsChannelId xmlns="84381b80-81e7-488f-8f0c-373b42a115cc" xsi:nil="true"/>
    <FolderType xmlns="84381b80-81e7-488f-8f0c-373b42a115cc" xsi:nil="true"/>
    <Has_Teacher_Only_SectionGroup xmlns="84381b80-81e7-488f-8f0c-373b42a115cc" xsi:nil="true"/>
    <CultureName xmlns="84381b80-81e7-488f-8f0c-373b42a115cc" xsi:nil="true"/>
    <Distribution_Groups xmlns="84381b80-81e7-488f-8f0c-373b42a115cc" xsi:nil="true"/>
    <Invited_Teachers xmlns="84381b80-81e7-488f-8f0c-373b42a115cc" xsi:nil="true"/>
    <Owner xmlns="84381b80-81e7-488f-8f0c-373b42a115cc">
      <UserInfo>
        <DisplayName/>
        <AccountId xsi:nil="true"/>
        <AccountType/>
      </UserInfo>
    </Owner>
    <AppVersion xmlns="84381b80-81e7-488f-8f0c-373b42a115cc" xsi:nil="true"/>
    <NotebookType xmlns="84381b80-81e7-488f-8f0c-373b42a115cc" xsi:nil="true"/>
    <Teachers xmlns="84381b80-81e7-488f-8f0c-373b42a115cc">
      <UserInfo>
        <DisplayName/>
        <AccountId xsi:nil="true"/>
        <AccountType/>
      </UserInfo>
    </Teachers>
    <Students xmlns="84381b80-81e7-488f-8f0c-373b42a115cc">
      <UserInfo>
        <DisplayName/>
        <AccountId xsi:nil="true"/>
        <AccountType/>
      </UserInfo>
    </Students>
    <Student_Groups xmlns="84381b80-81e7-488f-8f0c-373b42a115cc">
      <UserInfo>
        <DisplayName/>
        <AccountId xsi:nil="true"/>
        <AccountType/>
      </UserInfo>
    </Student_Groups>
    <Templates xmlns="84381b80-81e7-488f-8f0c-373b42a115cc" xsi:nil="true"/>
    <Is_Collaboration_Space_Locked xmlns="84381b80-81e7-488f-8f0c-373b42a115cc" xsi:nil="true"/>
    <LMS_Mappings xmlns="84381b80-81e7-488f-8f0c-373b42a115cc" xsi:nil="true"/>
    <Invited_Students xmlns="84381b80-81e7-488f-8f0c-373b42a115cc" xsi:nil="true"/>
    <IsNotebookLocked xmlns="84381b80-81e7-488f-8f0c-373b42a115cc" xsi:nil="true"/>
    <Math_Settings xmlns="84381b80-81e7-488f-8f0c-373b42a115cc" xsi:nil="true"/>
    <Self_Registration_Enabled xmlns="84381b80-81e7-488f-8f0c-373b42a115cc" xsi:nil="true"/>
  </documentManagement>
</p:properties>
</file>

<file path=customXml/itemProps1.xml><?xml version="1.0" encoding="utf-8"?>
<ds:datastoreItem xmlns:ds="http://schemas.openxmlformats.org/officeDocument/2006/customXml" ds:itemID="{D10E3FF8-B1D7-49BB-A3F1-24FF52912A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381b80-81e7-488f-8f0c-373b42a115cc"/>
    <ds:schemaRef ds:uri="1d86c3ad-cb35-4902-b8af-32e8d736a8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1481E9-F382-448A-9B0A-AADD16DC05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14A28D-7463-4C69-9DAE-88B14E77FC4A}">
  <ds:schemaRefs>
    <ds:schemaRef ds:uri="http://schemas.microsoft.com/office/2006/metadata/properties"/>
    <ds:schemaRef ds:uri="84381b80-81e7-488f-8f0c-373b42a115cc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1d86c3ad-cb35-4902-b8af-32e8d736a88d"/>
    <ds:schemaRef ds:uri="http://purl.org/dc/terms/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Words>1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Uvodna</vt:lpstr>
      <vt:lpstr>Vsebinska</vt:lpstr>
      <vt:lpstr>Zakljucna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Pulko</dc:creator>
  <cp:lastModifiedBy>Irena Pulko</cp:lastModifiedBy>
  <cp:revision>11</cp:revision>
  <dcterms:created xsi:type="dcterms:W3CDTF">2020-10-04T19:59:08Z</dcterms:created>
  <dcterms:modified xsi:type="dcterms:W3CDTF">2020-10-07T09:42:57Z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0x01010073B2DC6107B01D46973F04A4164F91FA</vt:lpwstr>
  </property>
</Properties>
</file>